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460" r:id="rId7"/>
    <p:sldId id="261" r:id="rId8"/>
    <p:sldId id="264" r:id="rId9"/>
    <p:sldId id="260" r:id="rId10"/>
    <p:sldId id="257" r:id="rId11"/>
    <p:sldId id="258" r:id="rId12"/>
    <p:sldId id="271" r:id="rId13"/>
    <p:sldId id="265" r:id="rId14"/>
    <p:sldId id="270" r:id="rId15"/>
    <p:sldId id="266" r:id="rId16"/>
    <p:sldId id="267" r:id="rId17"/>
    <p:sldId id="268" r:id="rId18"/>
    <p:sldId id="269" r:id="rId19"/>
    <p:sldId id="272" r:id="rId20"/>
    <p:sldId id="273" r:id="rId21"/>
    <p:sldId id="4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9" d="100"/>
          <a:sy n="119" d="100"/>
        </p:scale>
        <p:origin x="132"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gel, Karen" userId="b1bdb765-af5a-4eea-b146-a3f1b2df645c" providerId="ADAL" clId="{6BE4019B-642E-47AE-B3A1-18F8052AEC39}"/>
    <pc:docChg chg="custSel addSld delSld modSld sldOrd">
      <pc:chgData name="Engel, Karen" userId="b1bdb765-af5a-4eea-b146-a3f1b2df645c" providerId="ADAL" clId="{6BE4019B-642E-47AE-B3A1-18F8052AEC39}" dt="2023-10-05T01:55:28.882" v="605" actId="20577"/>
      <pc:docMkLst>
        <pc:docMk/>
      </pc:docMkLst>
      <pc:sldChg chg="addSp modSp">
        <pc:chgData name="Engel, Karen" userId="b1bdb765-af5a-4eea-b146-a3f1b2df645c" providerId="ADAL" clId="{6BE4019B-642E-47AE-B3A1-18F8052AEC39}" dt="2023-10-05T01:39:27.838" v="302" actId="1076"/>
        <pc:sldMkLst>
          <pc:docMk/>
          <pc:sldMk cId="3786955233" sldId="256"/>
        </pc:sldMkLst>
        <pc:spChg chg="mod">
          <ac:chgData name="Engel, Karen" userId="b1bdb765-af5a-4eea-b146-a3f1b2df645c" providerId="ADAL" clId="{6BE4019B-642E-47AE-B3A1-18F8052AEC39}" dt="2023-10-05T01:39:15.838" v="300" actId="1076"/>
          <ac:spMkLst>
            <pc:docMk/>
            <pc:sldMk cId="3786955233" sldId="256"/>
            <ac:spMk id="2" creationId="{97863F3E-4CF3-4472-9E7A-13B2EA0B671F}"/>
          </ac:spMkLst>
        </pc:spChg>
        <pc:spChg chg="mod">
          <ac:chgData name="Engel, Karen" userId="b1bdb765-af5a-4eea-b146-a3f1b2df645c" providerId="ADAL" clId="{6BE4019B-642E-47AE-B3A1-18F8052AEC39}" dt="2023-10-05T01:39:11.989" v="299" actId="1076"/>
          <ac:spMkLst>
            <pc:docMk/>
            <pc:sldMk cId="3786955233" sldId="256"/>
            <ac:spMk id="3" creationId="{A76B87A8-972A-466B-A79A-E0DEE303874B}"/>
          </ac:spMkLst>
        </pc:spChg>
        <pc:picChg chg="add mod">
          <ac:chgData name="Engel, Karen" userId="b1bdb765-af5a-4eea-b146-a3f1b2df645c" providerId="ADAL" clId="{6BE4019B-642E-47AE-B3A1-18F8052AEC39}" dt="2023-10-05T01:39:27.838" v="302" actId="1076"/>
          <ac:picMkLst>
            <pc:docMk/>
            <pc:sldMk cId="3786955233" sldId="256"/>
            <ac:picMk id="5" creationId="{86C9CB12-7BD2-4C99-AB1B-9F3D26882657}"/>
          </ac:picMkLst>
        </pc:picChg>
      </pc:sldChg>
      <pc:sldChg chg="del">
        <pc:chgData name="Engel, Karen" userId="b1bdb765-af5a-4eea-b146-a3f1b2df645c" providerId="ADAL" clId="{6BE4019B-642E-47AE-B3A1-18F8052AEC39}" dt="2023-10-05T01:51:56.766" v="577" actId="2696"/>
        <pc:sldMkLst>
          <pc:docMk/>
          <pc:sldMk cId="1578066378" sldId="259"/>
        </pc:sldMkLst>
      </pc:sldChg>
      <pc:sldChg chg="modSp add">
        <pc:chgData name="Engel, Karen" userId="b1bdb765-af5a-4eea-b146-a3f1b2df645c" providerId="ADAL" clId="{6BE4019B-642E-47AE-B3A1-18F8052AEC39}" dt="2023-10-05T01:31:14.005" v="9" actId="20577"/>
        <pc:sldMkLst>
          <pc:docMk/>
          <pc:sldMk cId="2802424496" sldId="261"/>
        </pc:sldMkLst>
        <pc:spChg chg="mod">
          <ac:chgData name="Engel, Karen" userId="b1bdb765-af5a-4eea-b146-a3f1b2df645c" providerId="ADAL" clId="{6BE4019B-642E-47AE-B3A1-18F8052AEC39}" dt="2023-10-05T01:31:14.005" v="9" actId="20577"/>
          <ac:spMkLst>
            <pc:docMk/>
            <pc:sldMk cId="2802424496" sldId="261"/>
            <ac:spMk id="2" creationId="{F0500A4C-FB2C-4CB5-B0DD-0455063C1590}"/>
          </ac:spMkLst>
        </pc:spChg>
        <pc:spChg chg="mod">
          <ac:chgData name="Engel, Karen" userId="b1bdb765-af5a-4eea-b146-a3f1b2df645c" providerId="ADAL" clId="{6BE4019B-642E-47AE-B3A1-18F8052AEC39}" dt="2023-10-05T01:31:10.846" v="3" actId="27636"/>
          <ac:spMkLst>
            <pc:docMk/>
            <pc:sldMk cId="2802424496" sldId="261"/>
            <ac:spMk id="3" creationId="{7BC7B8F8-BA72-485E-8BC6-51C96AF6D380}"/>
          </ac:spMkLst>
        </pc:spChg>
      </pc:sldChg>
      <pc:sldChg chg="addSp delSp modSp add ord">
        <pc:chgData name="Engel, Karen" userId="b1bdb765-af5a-4eea-b146-a3f1b2df645c" providerId="ADAL" clId="{6BE4019B-642E-47AE-B3A1-18F8052AEC39}" dt="2023-10-05T01:38:16.128" v="286" actId="20577"/>
        <pc:sldMkLst>
          <pc:docMk/>
          <pc:sldMk cId="4267747351" sldId="262"/>
        </pc:sldMkLst>
        <pc:spChg chg="mod">
          <ac:chgData name="Engel, Karen" userId="b1bdb765-af5a-4eea-b146-a3f1b2df645c" providerId="ADAL" clId="{6BE4019B-642E-47AE-B3A1-18F8052AEC39}" dt="2023-10-05T01:37:13.171" v="186" actId="20577"/>
          <ac:spMkLst>
            <pc:docMk/>
            <pc:sldMk cId="4267747351" sldId="262"/>
            <ac:spMk id="2" creationId="{4137D41E-090E-4B4C-B230-3FBA34AC8240}"/>
          </ac:spMkLst>
        </pc:spChg>
        <pc:spChg chg="del mod">
          <ac:chgData name="Engel, Karen" userId="b1bdb765-af5a-4eea-b146-a3f1b2df645c" providerId="ADAL" clId="{6BE4019B-642E-47AE-B3A1-18F8052AEC39}" dt="2023-10-05T01:34:06.752" v="30"/>
          <ac:spMkLst>
            <pc:docMk/>
            <pc:sldMk cId="4267747351" sldId="262"/>
            <ac:spMk id="3" creationId="{E8EAAEAB-BB11-467F-B899-EA45B1E929BD}"/>
          </ac:spMkLst>
        </pc:spChg>
        <pc:spChg chg="add mod">
          <ac:chgData name="Engel, Karen" userId="b1bdb765-af5a-4eea-b146-a3f1b2df645c" providerId="ADAL" clId="{6BE4019B-642E-47AE-B3A1-18F8052AEC39}" dt="2023-10-05T01:37:34.730" v="214" actId="20577"/>
          <ac:spMkLst>
            <pc:docMk/>
            <pc:sldMk cId="4267747351" sldId="262"/>
            <ac:spMk id="5" creationId="{74633B78-C1A4-4D1B-B36D-43B79240AF1E}"/>
          </ac:spMkLst>
        </pc:spChg>
        <pc:graphicFrameChg chg="add mod modGraphic">
          <ac:chgData name="Engel, Karen" userId="b1bdb765-af5a-4eea-b146-a3f1b2df645c" providerId="ADAL" clId="{6BE4019B-642E-47AE-B3A1-18F8052AEC39}" dt="2023-10-05T01:38:16.128" v="286" actId="20577"/>
          <ac:graphicFrameMkLst>
            <pc:docMk/>
            <pc:sldMk cId="4267747351" sldId="262"/>
            <ac:graphicFrameMk id="4" creationId="{3C9AF189-FA8B-4EE3-90DE-D304EA394DDF}"/>
          </ac:graphicFrameMkLst>
        </pc:graphicFrameChg>
      </pc:sldChg>
      <pc:sldChg chg="delSp add del">
        <pc:chgData name="Engel, Karen" userId="b1bdb765-af5a-4eea-b146-a3f1b2df645c" providerId="ADAL" clId="{6BE4019B-642E-47AE-B3A1-18F8052AEC39}" dt="2023-10-05T01:46:44.002" v="482" actId="2696"/>
        <pc:sldMkLst>
          <pc:docMk/>
          <pc:sldMk cId="259461209" sldId="263"/>
        </pc:sldMkLst>
        <pc:picChg chg="del">
          <ac:chgData name="Engel, Karen" userId="b1bdb765-af5a-4eea-b146-a3f1b2df645c" providerId="ADAL" clId="{6BE4019B-642E-47AE-B3A1-18F8052AEC39}" dt="2023-10-05T01:46:16.898" v="477"/>
          <ac:picMkLst>
            <pc:docMk/>
            <pc:sldMk cId="259461209" sldId="263"/>
            <ac:picMk id="4" creationId="{8CC64953-BF24-4AD0-8850-C025E84B156D}"/>
          </ac:picMkLst>
        </pc:picChg>
      </pc:sldChg>
      <pc:sldChg chg="addSp delSp modSp add del">
        <pc:chgData name="Engel, Karen" userId="b1bdb765-af5a-4eea-b146-a3f1b2df645c" providerId="ADAL" clId="{6BE4019B-642E-47AE-B3A1-18F8052AEC39}" dt="2023-10-05T01:45:34.897" v="421" actId="2696"/>
        <pc:sldMkLst>
          <pc:docMk/>
          <pc:sldMk cId="4125771993" sldId="263"/>
        </pc:sldMkLst>
        <pc:spChg chg="mod">
          <ac:chgData name="Engel, Karen" userId="b1bdb765-af5a-4eea-b146-a3f1b2df645c" providerId="ADAL" clId="{6BE4019B-642E-47AE-B3A1-18F8052AEC39}" dt="2023-10-05T01:36:33.863" v="155" actId="1036"/>
          <ac:spMkLst>
            <pc:docMk/>
            <pc:sldMk cId="4125771993" sldId="263"/>
            <ac:spMk id="2" creationId="{AFF6B19A-47E3-447B-BF3D-94A34445411D}"/>
          </ac:spMkLst>
        </pc:spChg>
        <pc:spChg chg="del">
          <ac:chgData name="Engel, Karen" userId="b1bdb765-af5a-4eea-b146-a3f1b2df645c" providerId="ADAL" clId="{6BE4019B-642E-47AE-B3A1-18F8052AEC39}" dt="2023-10-05T01:35:29.977" v="69" actId="478"/>
          <ac:spMkLst>
            <pc:docMk/>
            <pc:sldMk cId="4125771993" sldId="263"/>
            <ac:spMk id="3" creationId="{8ECDC514-AE61-4200-A754-941CE1EAC71B}"/>
          </ac:spMkLst>
        </pc:spChg>
        <pc:picChg chg="add mod modCrop">
          <ac:chgData name="Engel, Karen" userId="b1bdb765-af5a-4eea-b146-a3f1b2df645c" providerId="ADAL" clId="{6BE4019B-642E-47AE-B3A1-18F8052AEC39}" dt="2023-10-05T01:35:59.847" v="76" actId="1076"/>
          <ac:picMkLst>
            <pc:docMk/>
            <pc:sldMk cId="4125771993" sldId="263"/>
            <ac:picMk id="4" creationId="{8CC64953-BF24-4AD0-8850-C025E84B156D}"/>
          </ac:picMkLst>
        </pc:picChg>
      </pc:sldChg>
      <pc:sldChg chg="addSp delSp modSp add">
        <pc:chgData name="Engel, Karen" userId="b1bdb765-af5a-4eea-b146-a3f1b2df645c" providerId="ADAL" clId="{6BE4019B-642E-47AE-B3A1-18F8052AEC39}" dt="2023-10-05T01:44:00.690" v="418" actId="1076"/>
        <pc:sldMkLst>
          <pc:docMk/>
          <pc:sldMk cId="2853567796" sldId="264"/>
        </pc:sldMkLst>
        <pc:spChg chg="mod">
          <ac:chgData name="Engel, Karen" userId="b1bdb765-af5a-4eea-b146-a3f1b2df645c" providerId="ADAL" clId="{6BE4019B-642E-47AE-B3A1-18F8052AEC39}" dt="2023-10-05T01:43:34.207" v="371" actId="1076"/>
          <ac:spMkLst>
            <pc:docMk/>
            <pc:sldMk cId="2853567796" sldId="264"/>
            <ac:spMk id="2" creationId="{0AFDCC41-4BA0-45A5-9474-0EF0867CD30B}"/>
          </ac:spMkLst>
        </pc:spChg>
        <pc:spChg chg="del">
          <ac:chgData name="Engel, Karen" userId="b1bdb765-af5a-4eea-b146-a3f1b2df645c" providerId="ADAL" clId="{6BE4019B-642E-47AE-B3A1-18F8052AEC39}" dt="2023-10-05T01:40:02.635" v="304" actId="478"/>
          <ac:spMkLst>
            <pc:docMk/>
            <pc:sldMk cId="2853567796" sldId="264"/>
            <ac:spMk id="3" creationId="{1690177A-9A67-4408-B457-F39046B11DB4}"/>
          </ac:spMkLst>
        </pc:spChg>
        <pc:spChg chg="add mod">
          <ac:chgData name="Engel, Karen" userId="b1bdb765-af5a-4eea-b146-a3f1b2df645c" providerId="ADAL" clId="{6BE4019B-642E-47AE-B3A1-18F8052AEC39}" dt="2023-10-05T01:44:00.690" v="418" actId="1076"/>
          <ac:spMkLst>
            <pc:docMk/>
            <pc:sldMk cId="2853567796" sldId="264"/>
            <ac:spMk id="5" creationId="{F4D0C0BB-EF96-4143-8608-1D89E0567708}"/>
          </ac:spMkLst>
        </pc:spChg>
        <pc:picChg chg="add mod">
          <ac:chgData name="Engel, Karen" userId="b1bdb765-af5a-4eea-b146-a3f1b2df645c" providerId="ADAL" clId="{6BE4019B-642E-47AE-B3A1-18F8052AEC39}" dt="2023-10-05T01:43:31.311" v="370" actId="1076"/>
          <ac:picMkLst>
            <pc:docMk/>
            <pc:sldMk cId="2853567796" sldId="264"/>
            <ac:picMk id="2050" creationId="{90423FDF-A655-4992-8769-F9C824E9A32C}"/>
          </ac:picMkLst>
        </pc:picChg>
      </pc:sldChg>
      <pc:sldChg chg="addSp modSp add">
        <pc:chgData name="Engel, Karen" userId="b1bdb765-af5a-4eea-b146-a3f1b2df645c" providerId="ADAL" clId="{6BE4019B-642E-47AE-B3A1-18F8052AEC39}" dt="2023-10-05T01:47:39.753" v="548" actId="1076"/>
        <pc:sldMkLst>
          <pc:docMk/>
          <pc:sldMk cId="204430462" sldId="265"/>
        </pc:sldMkLst>
        <pc:spChg chg="add mod">
          <ac:chgData name="Engel, Karen" userId="b1bdb765-af5a-4eea-b146-a3f1b2df645c" providerId="ADAL" clId="{6BE4019B-642E-47AE-B3A1-18F8052AEC39}" dt="2023-10-05T01:47:39.753" v="548" actId="1076"/>
          <ac:spMkLst>
            <pc:docMk/>
            <pc:sldMk cId="204430462" sldId="265"/>
            <ac:spMk id="3" creationId="{8603E45B-85FA-4040-9254-7B82A08CDCCF}"/>
          </ac:spMkLst>
        </pc:spChg>
        <pc:picChg chg="add">
          <ac:chgData name="Engel, Karen" userId="b1bdb765-af5a-4eea-b146-a3f1b2df645c" providerId="ADAL" clId="{6BE4019B-642E-47AE-B3A1-18F8052AEC39}" dt="2023-10-05T01:42:13.847" v="358"/>
          <ac:picMkLst>
            <pc:docMk/>
            <pc:sldMk cId="204430462" sldId="265"/>
            <ac:picMk id="2" creationId="{67A09789-C07F-48D0-ABC3-14CE04A46F04}"/>
          </ac:picMkLst>
        </pc:picChg>
      </pc:sldChg>
      <pc:sldChg chg="addSp delSp add">
        <pc:chgData name="Engel, Karen" userId="b1bdb765-af5a-4eea-b146-a3f1b2df645c" providerId="ADAL" clId="{6BE4019B-642E-47AE-B3A1-18F8052AEC39}" dt="2023-10-05T01:43:13.280" v="367"/>
        <pc:sldMkLst>
          <pc:docMk/>
          <pc:sldMk cId="1703415790" sldId="266"/>
        </pc:sldMkLst>
        <pc:picChg chg="add">
          <ac:chgData name="Engel, Karen" userId="b1bdb765-af5a-4eea-b146-a3f1b2df645c" providerId="ADAL" clId="{6BE4019B-642E-47AE-B3A1-18F8052AEC39}" dt="2023-10-05T01:42:56.225" v="365"/>
          <ac:picMkLst>
            <pc:docMk/>
            <pc:sldMk cId="1703415790" sldId="266"/>
            <ac:picMk id="2" creationId="{1BA5A69C-606F-4CDB-B5B5-6805612797D6}"/>
          </ac:picMkLst>
        </pc:picChg>
        <pc:picChg chg="add del">
          <ac:chgData name="Engel, Karen" userId="b1bdb765-af5a-4eea-b146-a3f1b2df645c" providerId="ADAL" clId="{6BE4019B-642E-47AE-B3A1-18F8052AEC39}" dt="2023-10-05T01:43:13.280" v="367"/>
          <ac:picMkLst>
            <pc:docMk/>
            <pc:sldMk cId="1703415790" sldId="266"/>
            <ac:picMk id="3" creationId="{503F5E09-3F87-4793-81E3-5176F75E8CEB}"/>
          </ac:picMkLst>
        </pc:picChg>
      </pc:sldChg>
      <pc:sldChg chg="addSp add">
        <pc:chgData name="Engel, Karen" userId="b1bdb765-af5a-4eea-b146-a3f1b2df645c" providerId="ADAL" clId="{6BE4019B-642E-47AE-B3A1-18F8052AEC39}" dt="2023-10-05T01:43:14.643" v="368"/>
        <pc:sldMkLst>
          <pc:docMk/>
          <pc:sldMk cId="4033728213" sldId="267"/>
        </pc:sldMkLst>
        <pc:picChg chg="add">
          <ac:chgData name="Engel, Karen" userId="b1bdb765-af5a-4eea-b146-a3f1b2df645c" providerId="ADAL" clId="{6BE4019B-642E-47AE-B3A1-18F8052AEC39}" dt="2023-10-05T01:43:14.643" v="368"/>
          <ac:picMkLst>
            <pc:docMk/>
            <pc:sldMk cId="4033728213" sldId="267"/>
            <ac:picMk id="2" creationId="{47A8EC23-8BA7-4A5D-A440-3CB459E31707}"/>
          </ac:picMkLst>
        </pc:picChg>
      </pc:sldChg>
      <pc:sldChg chg="addSp add">
        <pc:chgData name="Engel, Karen" userId="b1bdb765-af5a-4eea-b146-a3f1b2df645c" providerId="ADAL" clId="{6BE4019B-642E-47AE-B3A1-18F8052AEC39}" dt="2023-10-05T01:44:39.404" v="419"/>
        <pc:sldMkLst>
          <pc:docMk/>
          <pc:sldMk cId="1281388499" sldId="268"/>
        </pc:sldMkLst>
        <pc:picChg chg="add">
          <ac:chgData name="Engel, Karen" userId="b1bdb765-af5a-4eea-b146-a3f1b2df645c" providerId="ADAL" clId="{6BE4019B-642E-47AE-B3A1-18F8052AEC39}" dt="2023-10-05T01:44:39.404" v="419"/>
          <ac:picMkLst>
            <pc:docMk/>
            <pc:sldMk cId="1281388499" sldId="268"/>
            <ac:picMk id="2" creationId="{541A91D9-EC6D-4426-BF08-440935B70656}"/>
          </ac:picMkLst>
        </pc:picChg>
      </pc:sldChg>
      <pc:sldChg chg="addSp add">
        <pc:chgData name="Engel, Karen" userId="b1bdb765-af5a-4eea-b146-a3f1b2df645c" providerId="ADAL" clId="{6BE4019B-642E-47AE-B3A1-18F8052AEC39}" dt="2023-10-05T01:44:54.166" v="420"/>
        <pc:sldMkLst>
          <pc:docMk/>
          <pc:sldMk cId="316522048" sldId="269"/>
        </pc:sldMkLst>
        <pc:picChg chg="add">
          <ac:chgData name="Engel, Karen" userId="b1bdb765-af5a-4eea-b146-a3f1b2df645c" providerId="ADAL" clId="{6BE4019B-642E-47AE-B3A1-18F8052AEC39}" dt="2023-10-05T01:44:54.166" v="420"/>
          <ac:picMkLst>
            <pc:docMk/>
            <pc:sldMk cId="316522048" sldId="269"/>
            <ac:picMk id="2" creationId="{956EF766-987D-4E97-9E1F-DA265F39536D}"/>
          </ac:picMkLst>
        </pc:picChg>
      </pc:sldChg>
      <pc:sldChg chg="addSp add ord">
        <pc:chgData name="Engel, Karen" userId="b1bdb765-af5a-4eea-b146-a3f1b2df645c" providerId="ADAL" clId="{6BE4019B-642E-47AE-B3A1-18F8052AEC39}" dt="2023-10-05T01:42:41.614" v="364"/>
        <pc:sldMkLst>
          <pc:docMk/>
          <pc:sldMk cId="927821536" sldId="270"/>
        </pc:sldMkLst>
        <pc:picChg chg="add">
          <ac:chgData name="Engel, Karen" userId="b1bdb765-af5a-4eea-b146-a3f1b2df645c" providerId="ADAL" clId="{6BE4019B-642E-47AE-B3A1-18F8052AEC39}" dt="2023-10-05T01:42:35.756" v="363"/>
          <ac:picMkLst>
            <pc:docMk/>
            <pc:sldMk cId="927821536" sldId="270"/>
            <ac:picMk id="2" creationId="{0B773B05-E806-4D7A-9905-813971A60EB4}"/>
          </ac:picMkLst>
        </pc:picChg>
      </pc:sldChg>
      <pc:sldChg chg="addSp delSp modSp add modAnim">
        <pc:chgData name="Engel, Karen" userId="b1bdb765-af5a-4eea-b146-a3f1b2df645c" providerId="ADAL" clId="{6BE4019B-642E-47AE-B3A1-18F8052AEC39}" dt="2023-10-05T01:46:36.935" v="481"/>
        <pc:sldMkLst>
          <pc:docMk/>
          <pc:sldMk cId="4128901269" sldId="271"/>
        </pc:sldMkLst>
        <pc:spChg chg="mod">
          <ac:chgData name="Engel, Karen" userId="b1bdb765-af5a-4eea-b146-a3f1b2df645c" providerId="ADAL" clId="{6BE4019B-642E-47AE-B3A1-18F8052AEC39}" dt="2023-10-05T01:46:31.399" v="480" actId="1076"/>
          <ac:spMkLst>
            <pc:docMk/>
            <pc:sldMk cId="4128901269" sldId="271"/>
            <ac:spMk id="2" creationId="{0AFDCC41-4BA0-45A5-9474-0EF0867CD30B}"/>
          </ac:spMkLst>
        </pc:spChg>
        <pc:picChg chg="add mod">
          <ac:chgData name="Engel, Karen" userId="b1bdb765-af5a-4eea-b146-a3f1b2df645c" providerId="ADAL" clId="{6BE4019B-642E-47AE-B3A1-18F8052AEC39}" dt="2023-10-05T01:46:21.837" v="479" actId="1076"/>
          <ac:picMkLst>
            <pc:docMk/>
            <pc:sldMk cId="4128901269" sldId="271"/>
            <ac:picMk id="6" creationId="{F28F5531-9608-45E3-8C2E-52B3B0462E1C}"/>
          </ac:picMkLst>
        </pc:picChg>
        <pc:picChg chg="del">
          <ac:chgData name="Engel, Karen" userId="b1bdb765-af5a-4eea-b146-a3f1b2df645c" providerId="ADAL" clId="{6BE4019B-642E-47AE-B3A1-18F8052AEC39}" dt="2023-10-05T01:46:12.680" v="476" actId="478"/>
          <ac:picMkLst>
            <pc:docMk/>
            <pc:sldMk cId="4128901269" sldId="271"/>
            <ac:picMk id="2050" creationId="{90423FDF-A655-4992-8769-F9C824E9A32C}"/>
          </ac:picMkLst>
        </pc:picChg>
      </pc:sldChg>
      <pc:sldChg chg="addSp modSp add">
        <pc:chgData name="Engel, Karen" userId="b1bdb765-af5a-4eea-b146-a3f1b2df645c" providerId="ADAL" clId="{6BE4019B-642E-47AE-B3A1-18F8052AEC39}" dt="2023-10-05T01:48:09.247" v="561"/>
        <pc:sldMkLst>
          <pc:docMk/>
          <pc:sldMk cId="1200604640" sldId="272"/>
        </pc:sldMkLst>
        <pc:spChg chg="add mod">
          <ac:chgData name="Engel, Karen" userId="b1bdb765-af5a-4eea-b146-a3f1b2df645c" providerId="ADAL" clId="{6BE4019B-642E-47AE-B3A1-18F8052AEC39}" dt="2023-10-05T01:48:06.596" v="560" actId="20577"/>
          <ac:spMkLst>
            <pc:docMk/>
            <pc:sldMk cId="1200604640" sldId="272"/>
            <ac:spMk id="2" creationId="{38C953AF-5EC3-4AFA-9A13-E108EE9E6654}"/>
          </ac:spMkLst>
        </pc:spChg>
        <pc:spChg chg="add mod">
          <ac:chgData name="Engel, Karen" userId="b1bdb765-af5a-4eea-b146-a3f1b2df645c" providerId="ADAL" clId="{6BE4019B-642E-47AE-B3A1-18F8052AEC39}" dt="2023-10-05T01:48:09.247" v="561"/>
          <ac:spMkLst>
            <pc:docMk/>
            <pc:sldMk cId="1200604640" sldId="272"/>
            <ac:spMk id="3" creationId="{DB08F085-4EDE-4B48-AB84-184EDE43557D}"/>
          </ac:spMkLst>
        </pc:spChg>
      </pc:sldChg>
      <pc:sldChg chg="modSp add">
        <pc:chgData name="Engel, Karen" userId="b1bdb765-af5a-4eea-b146-a3f1b2df645c" providerId="ADAL" clId="{6BE4019B-642E-47AE-B3A1-18F8052AEC39}" dt="2023-10-05T01:51:34.836" v="576" actId="5793"/>
        <pc:sldMkLst>
          <pc:docMk/>
          <pc:sldMk cId="1958846238" sldId="273"/>
        </pc:sldMkLst>
        <pc:spChg chg="mod">
          <ac:chgData name="Engel, Karen" userId="b1bdb765-af5a-4eea-b146-a3f1b2df645c" providerId="ADAL" clId="{6BE4019B-642E-47AE-B3A1-18F8052AEC39}" dt="2023-10-05T01:48:26.981" v="572" actId="20577"/>
          <ac:spMkLst>
            <pc:docMk/>
            <pc:sldMk cId="1958846238" sldId="273"/>
            <ac:spMk id="2" creationId="{7B0CE117-4CA3-403A-839B-825FF9F29806}"/>
          </ac:spMkLst>
        </pc:spChg>
        <pc:spChg chg="mod">
          <ac:chgData name="Engel, Karen" userId="b1bdb765-af5a-4eea-b146-a3f1b2df645c" providerId="ADAL" clId="{6BE4019B-642E-47AE-B3A1-18F8052AEC39}" dt="2023-10-05T01:51:34.836" v="576" actId="5793"/>
          <ac:spMkLst>
            <pc:docMk/>
            <pc:sldMk cId="1958846238" sldId="273"/>
            <ac:spMk id="3" creationId="{C3040D01-0C6B-4832-8D12-6862124195CA}"/>
          </ac:spMkLst>
        </pc:spChg>
      </pc:sldChg>
      <pc:sldChg chg="modSp add">
        <pc:chgData name="Engel, Karen" userId="b1bdb765-af5a-4eea-b146-a3f1b2df645c" providerId="ADAL" clId="{6BE4019B-642E-47AE-B3A1-18F8052AEC39}" dt="2023-10-05T01:51:15.789" v="574" actId="20577"/>
        <pc:sldMkLst>
          <pc:docMk/>
          <pc:sldMk cId="1207747205" sldId="460"/>
        </pc:sldMkLst>
        <pc:spChg chg="mod">
          <ac:chgData name="Engel, Karen" userId="b1bdb765-af5a-4eea-b146-a3f1b2df645c" providerId="ADAL" clId="{6BE4019B-642E-47AE-B3A1-18F8052AEC39}" dt="2023-10-05T01:51:15.789" v="574" actId="20577"/>
          <ac:spMkLst>
            <pc:docMk/>
            <pc:sldMk cId="1207747205" sldId="460"/>
            <ac:spMk id="9" creationId="{EBD0CBF2-977F-4E95-8725-19D68617C5D4}"/>
          </ac:spMkLst>
        </pc:spChg>
      </pc:sldChg>
      <pc:sldChg chg="modSp add">
        <pc:chgData name="Engel, Karen" userId="b1bdb765-af5a-4eea-b146-a3f1b2df645c" providerId="ADAL" clId="{6BE4019B-642E-47AE-B3A1-18F8052AEC39}" dt="2023-10-05T01:55:28.882" v="605" actId="20577"/>
        <pc:sldMkLst>
          <pc:docMk/>
          <pc:sldMk cId="1497252973" sldId="461"/>
        </pc:sldMkLst>
        <pc:spChg chg="mod">
          <ac:chgData name="Engel, Karen" userId="b1bdb765-af5a-4eea-b146-a3f1b2df645c" providerId="ADAL" clId="{6BE4019B-642E-47AE-B3A1-18F8052AEC39}" dt="2023-10-05T01:55:28.882" v="605" actId="20577"/>
          <ac:spMkLst>
            <pc:docMk/>
            <pc:sldMk cId="1497252973" sldId="461"/>
            <ac:spMk id="2" creationId="{19EBF87D-AE85-4E3B-ABA9-98295BD46927}"/>
          </ac:spMkLst>
        </pc:spChg>
        <pc:spChg chg="mod">
          <ac:chgData name="Engel, Karen" userId="b1bdb765-af5a-4eea-b146-a3f1b2df645c" providerId="ADAL" clId="{6BE4019B-642E-47AE-B3A1-18F8052AEC39}" dt="2023-10-05T01:55:19.233" v="579"/>
          <ac:spMkLst>
            <pc:docMk/>
            <pc:sldMk cId="1497252973" sldId="461"/>
            <ac:spMk id="3" creationId="{58E91066-7858-483C-8DF1-E4C15C7A0C8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56BC-06EF-402B-B77A-6E1C03B483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6C0D47-0329-4B03-99B4-2D9683DB4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281299-6939-4120-B940-0645496D5CCB}"/>
              </a:ext>
            </a:extLst>
          </p:cNvPr>
          <p:cNvSpPr>
            <a:spLocks noGrp="1"/>
          </p:cNvSpPr>
          <p:nvPr>
            <p:ph type="dt" sz="half" idx="10"/>
          </p:nvPr>
        </p:nvSpPr>
        <p:spPr/>
        <p:txBody>
          <a:bodyPr/>
          <a:lstStyle/>
          <a:p>
            <a:fld id="{8E9CF992-09F1-45EB-B997-970940AB97E7}" type="datetimeFigureOut">
              <a:rPr lang="en-US" smtClean="0"/>
              <a:t>10/4/2023</a:t>
            </a:fld>
            <a:endParaRPr lang="en-US"/>
          </a:p>
        </p:txBody>
      </p:sp>
      <p:sp>
        <p:nvSpPr>
          <p:cNvPr id="5" name="Footer Placeholder 4">
            <a:extLst>
              <a:ext uri="{FF2B5EF4-FFF2-40B4-BE49-F238E27FC236}">
                <a16:creationId xmlns:a16="http://schemas.microsoft.com/office/drawing/2014/main" id="{E47C242E-9591-4DA7-9115-E791AA9D6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2414D-3F69-4416-88C0-FFCE3AD9EEA6}"/>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1608851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8498-B7D3-49DB-B3B3-C01D7AAF85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729CD-0647-4D8A-938B-D958FDD4E0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E54EB-D9C1-44CF-9345-E8F2E165C645}"/>
              </a:ext>
            </a:extLst>
          </p:cNvPr>
          <p:cNvSpPr>
            <a:spLocks noGrp="1"/>
          </p:cNvSpPr>
          <p:nvPr>
            <p:ph type="dt" sz="half" idx="10"/>
          </p:nvPr>
        </p:nvSpPr>
        <p:spPr/>
        <p:txBody>
          <a:bodyPr/>
          <a:lstStyle/>
          <a:p>
            <a:fld id="{8E9CF992-09F1-45EB-B997-970940AB97E7}" type="datetimeFigureOut">
              <a:rPr lang="en-US" smtClean="0"/>
              <a:t>10/4/2023</a:t>
            </a:fld>
            <a:endParaRPr lang="en-US"/>
          </a:p>
        </p:txBody>
      </p:sp>
      <p:sp>
        <p:nvSpPr>
          <p:cNvPr id="5" name="Footer Placeholder 4">
            <a:extLst>
              <a:ext uri="{FF2B5EF4-FFF2-40B4-BE49-F238E27FC236}">
                <a16:creationId xmlns:a16="http://schemas.microsoft.com/office/drawing/2014/main" id="{9DD323D6-81B7-4116-93A7-ADF5E3354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69B86-FE81-4DC9-8166-5502E4FE8FF2}"/>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1908183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6835C-9F01-49BB-9FE5-C6814F47D4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B0A6ED-B29B-4273-B93F-4FDB74C12A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ABC93-F983-4C67-98C6-F60025DD88C4}"/>
              </a:ext>
            </a:extLst>
          </p:cNvPr>
          <p:cNvSpPr>
            <a:spLocks noGrp="1"/>
          </p:cNvSpPr>
          <p:nvPr>
            <p:ph type="dt" sz="half" idx="10"/>
          </p:nvPr>
        </p:nvSpPr>
        <p:spPr/>
        <p:txBody>
          <a:bodyPr/>
          <a:lstStyle/>
          <a:p>
            <a:fld id="{8E9CF992-09F1-45EB-B997-970940AB97E7}" type="datetimeFigureOut">
              <a:rPr lang="en-US" smtClean="0"/>
              <a:t>10/4/2023</a:t>
            </a:fld>
            <a:endParaRPr lang="en-US"/>
          </a:p>
        </p:txBody>
      </p:sp>
      <p:sp>
        <p:nvSpPr>
          <p:cNvPr id="5" name="Footer Placeholder 4">
            <a:extLst>
              <a:ext uri="{FF2B5EF4-FFF2-40B4-BE49-F238E27FC236}">
                <a16:creationId xmlns:a16="http://schemas.microsoft.com/office/drawing/2014/main" id="{81841E18-B07D-474A-B6F7-48D5C73BB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E98E8-38DB-48E8-9ED5-815C00B40620}"/>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260338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D938-4F95-4A83-80E6-FF5AD473C6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16257-2DB7-47D4-80C0-8981E61E5B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7CF94-2924-4624-A586-66A76A8CDD77}"/>
              </a:ext>
            </a:extLst>
          </p:cNvPr>
          <p:cNvSpPr>
            <a:spLocks noGrp="1"/>
          </p:cNvSpPr>
          <p:nvPr>
            <p:ph type="dt" sz="half" idx="10"/>
          </p:nvPr>
        </p:nvSpPr>
        <p:spPr/>
        <p:txBody>
          <a:bodyPr/>
          <a:lstStyle/>
          <a:p>
            <a:fld id="{8E9CF992-09F1-45EB-B997-970940AB97E7}" type="datetimeFigureOut">
              <a:rPr lang="en-US" smtClean="0"/>
              <a:t>10/4/2023</a:t>
            </a:fld>
            <a:endParaRPr lang="en-US"/>
          </a:p>
        </p:txBody>
      </p:sp>
      <p:sp>
        <p:nvSpPr>
          <p:cNvPr id="5" name="Footer Placeholder 4">
            <a:extLst>
              <a:ext uri="{FF2B5EF4-FFF2-40B4-BE49-F238E27FC236}">
                <a16:creationId xmlns:a16="http://schemas.microsoft.com/office/drawing/2014/main" id="{AACD6684-184F-4051-BCFA-5CD76C054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083B5-E281-4221-8371-C0DF4CC5D751}"/>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164907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38896-7AFF-4B7F-AEBA-C4F577E21A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7D3343-EDDC-4F4E-8AC7-7B7092136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5B7C43-D29B-44B4-951E-C0FC474801DD}"/>
              </a:ext>
            </a:extLst>
          </p:cNvPr>
          <p:cNvSpPr>
            <a:spLocks noGrp="1"/>
          </p:cNvSpPr>
          <p:nvPr>
            <p:ph type="dt" sz="half" idx="10"/>
          </p:nvPr>
        </p:nvSpPr>
        <p:spPr/>
        <p:txBody>
          <a:bodyPr/>
          <a:lstStyle/>
          <a:p>
            <a:fld id="{8E9CF992-09F1-45EB-B997-970940AB97E7}" type="datetimeFigureOut">
              <a:rPr lang="en-US" smtClean="0"/>
              <a:t>10/4/2023</a:t>
            </a:fld>
            <a:endParaRPr lang="en-US"/>
          </a:p>
        </p:txBody>
      </p:sp>
      <p:sp>
        <p:nvSpPr>
          <p:cNvPr id="5" name="Footer Placeholder 4">
            <a:extLst>
              <a:ext uri="{FF2B5EF4-FFF2-40B4-BE49-F238E27FC236}">
                <a16:creationId xmlns:a16="http://schemas.microsoft.com/office/drawing/2014/main" id="{0861FB95-9F2F-4A24-B295-D70B84F8F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608E9-AEE4-443B-B5B9-5E4F84953588}"/>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19196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D811-3D4A-47A1-AB0E-830026DADE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7C7B9-E136-4446-BC47-05005D9849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1F2311-BB79-4A9D-A391-570CF22C80D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F41683-23D7-4893-86D2-71CBAA869054}"/>
              </a:ext>
            </a:extLst>
          </p:cNvPr>
          <p:cNvSpPr>
            <a:spLocks noGrp="1"/>
          </p:cNvSpPr>
          <p:nvPr>
            <p:ph type="dt" sz="half" idx="10"/>
          </p:nvPr>
        </p:nvSpPr>
        <p:spPr/>
        <p:txBody>
          <a:bodyPr/>
          <a:lstStyle/>
          <a:p>
            <a:fld id="{8E9CF992-09F1-45EB-B997-970940AB97E7}" type="datetimeFigureOut">
              <a:rPr lang="en-US" smtClean="0"/>
              <a:t>10/4/2023</a:t>
            </a:fld>
            <a:endParaRPr lang="en-US"/>
          </a:p>
        </p:txBody>
      </p:sp>
      <p:sp>
        <p:nvSpPr>
          <p:cNvPr id="6" name="Footer Placeholder 5">
            <a:extLst>
              <a:ext uri="{FF2B5EF4-FFF2-40B4-BE49-F238E27FC236}">
                <a16:creationId xmlns:a16="http://schemas.microsoft.com/office/drawing/2014/main" id="{EC8F6EB9-FA96-43B2-9F05-4C00A9A0A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ABF9D-E095-4C68-9714-05FACDFA79A4}"/>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251775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C74B-50E5-4401-A226-A23855CFC3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98101B-A17A-4198-9D78-BEA9B0D03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DD5FDE-5309-4567-80D2-1AB782EF3F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045607-1149-4667-85CB-0D816ADD7E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CA1E7B-0CAC-440F-B617-DC907896FB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273037-C68E-458E-82A2-DF481BB50E03}"/>
              </a:ext>
            </a:extLst>
          </p:cNvPr>
          <p:cNvSpPr>
            <a:spLocks noGrp="1"/>
          </p:cNvSpPr>
          <p:nvPr>
            <p:ph type="dt" sz="half" idx="10"/>
          </p:nvPr>
        </p:nvSpPr>
        <p:spPr/>
        <p:txBody>
          <a:bodyPr/>
          <a:lstStyle/>
          <a:p>
            <a:fld id="{8E9CF992-09F1-45EB-B997-970940AB97E7}" type="datetimeFigureOut">
              <a:rPr lang="en-US" smtClean="0"/>
              <a:t>10/4/2023</a:t>
            </a:fld>
            <a:endParaRPr lang="en-US"/>
          </a:p>
        </p:txBody>
      </p:sp>
      <p:sp>
        <p:nvSpPr>
          <p:cNvPr id="8" name="Footer Placeholder 7">
            <a:extLst>
              <a:ext uri="{FF2B5EF4-FFF2-40B4-BE49-F238E27FC236}">
                <a16:creationId xmlns:a16="http://schemas.microsoft.com/office/drawing/2014/main" id="{693B5856-F850-4D3C-8066-519972DE64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553C60-C2E8-4201-B3E8-55D33A42F2C2}"/>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3151925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0BF6-EF74-45C2-BB4D-C0895220A1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ABAD06-212E-4D68-A428-0C3A499E726F}"/>
              </a:ext>
            </a:extLst>
          </p:cNvPr>
          <p:cNvSpPr>
            <a:spLocks noGrp="1"/>
          </p:cNvSpPr>
          <p:nvPr>
            <p:ph type="dt" sz="half" idx="10"/>
          </p:nvPr>
        </p:nvSpPr>
        <p:spPr/>
        <p:txBody>
          <a:bodyPr/>
          <a:lstStyle/>
          <a:p>
            <a:fld id="{8E9CF992-09F1-45EB-B997-970940AB97E7}" type="datetimeFigureOut">
              <a:rPr lang="en-US" smtClean="0"/>
              <a:t>10/4/2023</a:t>
            </a:fld>
            <a:endParaRPr lang="en-US"/>
          </a:p>
        </p:txBody>
      </p:sp>
      <p:sp>
        <p:nvSpPr>
          <p:cNvPr id="4" name="Footer Placeholder 3">
            <a:extLst>
              <a:ext uri="{FF2B5EF4-FFF2-40B4-BE49-F238E27FC236}">
                <a16:creationId xmlns:a16="http://schemas.microsoft.com/office/drawing/2014/main" id="{001AD367-DB67-45D1-AFAB-7CDEC28EDB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E97A68-5DE6-437C-89B2-85E7D95F7C90}"/>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75245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D64E38-9103-4A30-8AFB-0C6727038FC1}"/>
              </a:ext>
            </a:extLst>
          </p:cNvPr>
          <p:cNvSpPr>
            <a:spLocks noGrp="1"/>
          </p:cNvSpPr>
          <p:nvPr>
            <p:ph type="dt" sz="half" idx="10"/>
          </p:nvPr>
        </p:nvSpPr>
        <p:spPr/>
        <p:txBody>
          <a:bodyPr/>
          <a:lstStyle/>
          <a:p>
            <a:fld id="{8E9CF992-09F1-45EB-B997-970940AB97E7}" type="datetimeFigureOut">
              <a:rPr lang="en-US" smtClean="0"/>
              <a:t>10/4/2023</a:t>
            </a:fld>
            <a:endParaRPr lang="en-US"/>
          </a:p>
        </p:txBody>
      </p:sp>
      <p:sp>
        <p:nvSpPr>
          <p:cNvPr id="3" name="Footer Placeholder 2">
            <a:extLst>
              <a:ext uri="{FF2B5EF4-FFF2-40B4-BE49-F238E27FC236}">
                <a16:creationId xmlns:a16="http://schemas.microsoft.com/office/drawing/2014/main" id="{C5E21854-BC80-48DE-B61E-5D4C730E86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3E70B8-3CA5-4C91-BF7C-6D68993DF7C6}"/>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215886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B04D2-6F65-4E95-AB0D-E0A70F1EE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25389D-957C-4EED-8719-4F17DD5F9D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22EA25-EED3-42C4-899B-19662CB72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D6BC12-2961-4AEF-B54A-557460F09B42}"/>
              </a:ext>
            </a:extLst>
          </p:cNvPr>
          <p:cNvSpPr>
            <a:spLocks noGrp="1"/>
          </p:cNvSpPr>
          <p:nvPr>
            <p:ph type="dt" sz="half" idx="10"/>
          </p:nvPr>
        </p:nvSpPr>
        <p:spPr/>
        <p:txBody>
          <a:bodyPr/>
          <a:lstStyle/>
          <a:p>
            <a:fld id="{8E9CF992-09F1-45EB-B997-970940AB97E7}" type="datetimeFigureOut">
              <a:rPr lang="en-US" smtClean="0"/>
              <a:t>10/4/2023</a:t>
            </a:fld>
            <a:endParaRPr lang="en-US"/>
          </a:p>
        </p:txBody>
      </p:sp>
      <p:sp>
        <p:nvSpPr>
          <p:cNvPr id="6" name="Footer Placeholder 5">
            <a:extLst>
              <a:ext uri="{FF2B5EF4-FFF2-40B4-BE49-F238E27FC236}">
                <a16:creationId xmlns:a16="http://schemas.microsoft.com/office/drawing/2014/main" id="{70D84409-2273-4797-8DDB-C12148667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59304-2794-4F27-9504-8D14DAC8E8F5}"/>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116112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FEA0-6824-413B-B26D-E9045687F3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AF48BF-CCBE-4B80-8DB6-3143CEFE1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6546E0-4944-4F4F-B62A-4C806FC65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30205F-C2D4-4005-8ECA-0843A80ED029}"/>
              </a:ext>
            </a:extLst>
          </p:cNvPr>
          <p:cNvSpPr>
            <a:spLocks noGrp="1"/>
          </p:cNvSpPr>
          <p:nvPr>
            <p:ph type="dt" sz="half" idx="10"/>
          </p:nvPr>
        </p:nvSpPr>
        <p:spPr/>
        <p:txBody>
          <a:bodyPr/>
          <a:lstStyle/>
          <a:p>
            <a:fld id="{8E9CF992-09F1-45EB-B997-970940AB97E7}" type="datetimeFigureOut">
              <a:rPr lang="en-US" smtClean="0"/>
              <a:t>10/4/2023</a:t>
            </a:fld>
            <a:endParaRPr lang="en-US"/>
          </a:p>
        </p:txBody>
      </p:sp>
      <p:sp>
        <p:nvSpPr>
          <p:cNvPr id="6" name="Footer Placeholder 5">
            <a:extLst>
              <a:ext uri="{FF2B5EF4-FFF2-40B4-BE49-F238E27FC236}">
                <a16:creationId xmlns:a16="http://schemas.microsoft.com/office/drawing/2014/main" id="{2534FD53-C52A-49AD-A0A5-1CDA46BC16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035187-124D-4680-AC41-36B572BA15AA}"/>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106927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E3002E-9988-4276-8305-1E387FB5EB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B49036-7C93-4AA3-87A9-D9A3F339F2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139D0-EEC3-4FF2-9029-F2A6BABD0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CF992-09F1-45EB-B997-970940AB97E7}" type="datetimeFigureOut">
              <a:rPr lang="en-US" smtClean="0"/>
              <a:t>10/4/2023</a:t>
            </a:fld>
            <a:endParaRPr lang="en-US"/>
          </a:p>
        </p:txBody>
      </p:sp>
      <p:sp>
        <p:nvSpPr>
          <p:cNvPr id="5" name="Footer Placeholder 4">
            <a:extLst>
              <a:ext uri="{FF2B5EF4-FFF2-40B4-BE49-F238E27FC236}">
                <a16:creationId xmlns:a16="http://schemas.microsoft.com/office/drawing/2014/main" id="{95F4D98F-A2B3-452F-9F8D-9D39600411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72FF69-C37F-498E-8A84-82301E214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83595-546D-4047-94B7-17C709E6A91E}" type="slidenum">
              <a:rPr lang="en-US" smtClean="0"/>
              <a:t>‹#›</a:t>
            </a:fld>
            <a:endParaRPr lang="en-US"/>
          </a:p>
        </p:txBody>
      </p:sp>
    </p:spTree>
    <p:extLst>
      <p:ext uri="{BB962C8B-B14F-4D97-AF65-F5344CB8AC3E}">
        <p14:creationId xmlns:p14="http://schemas.microsoft.com/office/powerpoint/2010/main" val="3743636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mccd.zoom.us/j/8340721807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63F3E-4CF3-4472-9E7A-13B2EA0B671F}"/>
              </a:ext>
            </a:extLst>
          </p:cNvPr>
          <p:cNvSpPr>
            <a:spLocks noGrp="1"/>
          </p:cNvSpPr>
          <p:nvPr>
            <p:ph type="ctrTitle"/>
          </p:nvPr>
        </p:nvSpPr>
        <p:spPr>
          <a:xfrm>
            <a:off x="1377351" y="2235200"/>
            <a:ext cx="9144000" cy="2387600"/>
          </a:xfrm>
        </p:spPr>
        <p:txBody>
          <a:bodyPr>
            <a:normAutofit fontScale="90000"/>
          </a:bodyPr>
          <a:lstStyle/>
          <a:p>
            <a:r>
              <a:rPr lang="en-US" sz="4900" b="1" dirty="0"/>
              <a:t>Reimaging Student Access to Career Opportunities</a:t>
            </a:r>
            <a:br>
              <a:rPr lang="en-US" sz="4900" dirty="0"/>
            </a:br>
            <a:r>
              <a:rPr lang="en-US" sz="4900" b="1" dirty="0"/>
              <a:t>Work Group</a:t>
            </a:r>
            <a:br>
              <a:rPr lang="en-US" sz="4900" dirty="0"/>
            </a:br>
            <a:r>
              <a:rPr lang="en-US" sz="4900" dirty="0"/>
              <a:t>Agenda</a:t>
            </a:r>
            <a:br>
              <a:rPr lang="en-US" sz="4900" dirty="0"/>
            </a:br>
            <a:r>
              <a:rPr lang="en-US" sz="3100" dirty="0"/>
              <a:t>October 5, 2023   11:00 – 12:30 p.m.</a:t>
            </a:r>
            <a:endParaRPr lang="en-US" dirty="0"/>
          </a:p>
        </p:txBody>
      </p:sp>
      <p:sp>
        <p:nvSpPr>
          <p:cNvPr id="3" name="Subtitle 2">
            <a:extLst>
              <a:ext uri="{FF2B5EF4-FFF2-40B4-BE49-F238E27FC236}">
                <a16:creationId xmlns:a16="http://schemas.microsoft.com/office/drawing/2014/main" id="{A76B87A8-972A-466B-A79A-E0DEE303874B}"/>
              </a:ext>
            </a:extLst>
          </p:cNvPr>
          <p:cNvSpPr>
            <a:spLocks noGrp="1"/>
          </p:cNvSpPr>
          <p:nvPr>
            <p:ph type="subTitle" idx="1"/>
          </p:nvPr>
        </p:nvSpPr>
        <p:spPr>
          <a:xfrm>
            <a:off x="1524000" y="4907756"/>
            <a:ext cx="9144000" cy="1655762"/>
          </a:xfrm>
        </p:spPr>
        <p:txBody>
          <a:bodyPr/>
          <a:lstStyle/>
          <a:p>
            <a:r>
              <a:rPr lang="en-US" dirty="0"/>
              <a:t>Room 8-119 or on Zoom:  </a:t>
            </a:r>
            <a:r>
              <a:rPr lang="en-US" u="sng" dirty="0">
                <a:hlinkClick r:id="rId2"/>
              </a:rPr>
              <a:t>https://smccd.zoom.us/j/83407218071</a:t>
            </a:r>
            <a:endParaRPr lang="en-US" dirty="0"/>
          </a:p>
        </p:txBody>
      </p:sp>
      <p:pic>
        <p:nvPicPr>
          <p:cNvPr id="5" name="Picture 4">
            <a:extLst>
              <a:ext uri="{FF2B5EF4-FFF2-40B4-BE49-F238E27FC236}">
                <a16:creationId xmlns:a16="http://schemas.microsoft.com/office/drawing/2014/main" id="{86C9CB12-7BD2-4C99-AB1B-9F3D26882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761" y="392273"/>
            <a:ext cx="2524477" cy="1133633"/>
          </a:xfrm>
          <a:prstGeom prst="rect">
            <a:avLst/>
          </a:prstGeom>
        </p:spPr>
      </p:pic>
    </p:spTree>
    <p:extLst>
      <p:ext uri="{BB962C8B-B14F-4D97-AF65-F5344CB8AC3E}">
        <p14:creationId xmlns:p14="http://schemas.microsoft.com/office/powerpoint/2010/main" val="3786955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A09789-C07F-48D0-ABC3-14CE04A46F04}"/>
              </a:ext>
            </a:extLst>
          </p:cNvPr>
          <p:cNvPicPr>
            <a:picLocks noChangeAspect="1"/>
          </p:cNvPicPr>
          <p:nvPr/>
        </p:nvPicPr>
        <p:blipFill>
          <a:blip r:embed="rId2"/>
          <a:stretch>
            <a:fillRect/>
          </a:stretch>
        </p:blipFill>
        <p:spPr>
          <a:xfrm>
            <a:off x="823912" y="1747837"/>
            <a:ext cx="10544175" cy="3362325"/>
          </a:xfrm>
          <a:prstGeom prst="rect">
            <a:avLst/>
          </a:prstGeom>
        </p:spPr>
      </p:pic>
      <p:sp>
        <p:nvSpPr>
          <p:cNvPr id="3" name="Title 1">
            <a:extLst>
              <a:ext uri="{FF2B5EF4-FFF2-40B4-BE49-F238E27FC236}">
                <a16:creationId xmlns:a16="http://schemas.microsoft.com/office/drawing/2014/main" id="{8603E45B-85FA-4040-9254-7B82A08CDCCF}"/>
              </a:ext>
            </a:extLst>
          </p:cNvPr>
          <p:cNvSpPr txBox="1">
            <a:spLocks/>
          </p:cNvSpPr>
          <p:nvPr/>
        </p:nvSpPr>
        <p:spPr>
          <a:xfrm>
            <a:off x="639072" y="250166"/>
            <a:ext cx="1091385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Inventory of current employer engagement practices - responses</a:t>
            </a:r>
          </a:p>
        </p:txBody>
      </p:sp>
    </p:spTree>
    <p:extLst>
      <p:ext uri="{BB962C8B-B14F-4D97-AF65-F5344CB8AC3E}">
        <p14:creationId xmlns:p14="http://schemas.microsoft.com/office/powerpoint/2010/main" val="204430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773B05-E806-4D7A-9905-813971A60EB4}"/>
              </a:ext>
            </a:extLst>
          </p:cNvPr>
          <p:cNvPicPr>
            <a:picLocks noChangeAspect="1"/>
          </p:cNvPicPr>
          <p:nvPr/>
        </p:nvPicPr>
        <p:blipFill>
          <a:blip r:embed="rId2"/>
          <a:stretch>
            <a:fillRect/>
          </a:stretch>
        </p:blipFill>
        <p:spPr>
          <a:xfrm>
            <a:off x="766762" y="1252537"/>
            <a:ext cx="10658475" cy="4352925"/>
          </a:xfrm>
          <a:prstGeom prst="rect">
            <a:avLst/>
          </a:prstGeom>
        </p:spPr>
      </p:pic>
    </p:spTree>
    <p:extLst>
      <p:ext uri="{BB962C8B-B14F-4D97-AF65-F5344CB8AC3E}">
        <p14:creationId xmlns:p14="http://schemas.microsoft.com/office/powerpoint/2010/main" val="927821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A5A69C-606F-4CDB-B5B5-6805612797D6}"/>
              </a:ext>
            </a:extLst>
          </p:cNvPr>
          <p:cNvPicPr>
            <a:picLocks noChangeAspect="1"/>
          </p:cNvPicPr>
          <p:nvPr/>
        </p:nvPicPr>
        <p:blipFill>
          <a:blip r:embed="rId2"/>
          <a:stretch>
            <a:fillRect/>
          </a:stretch>
        </p:blipFill>
        <p:spPr>
          <a:xfrm>
            <a:off x="776287" y="1609725"/>
            <a:ext cx="10639425" cy="3638550"/>
          </a:xfrm>
          <a:prstGeom prst="rect">
            <a:avLst/>
          </a:prstGeom>
        </p:spPr>
      </p:pic>
    </p:spTree>
    <p:extLst>
      <p:ext uri="{BB962C8B-B14F-4D97-AF65-F5344CB8AC3E}">
        <p14:creationId xmlns:p14="http://schemas.microsoft.com/office/powerpoint/2010/main" val="170341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A8EC23-8BA7-4A5D-A440-3CB459E31707}"/>
              </a:ext>
            </a:extLst>
          </p:cNvPr>
          <p:cNvPicPr>
            <a:picLocks noChangeAspect="1"/>
          </p:cNvPicPr>
          <p:nvPr/>
        </p:nvPicPr>
        <p:blipFill>
          <a:blip r:embed="rId2"/>
          <a:stretch>
            <a:fillRect/>
          </a:stretch>
        </p:blipFill>
        <p:spPr>
          <a:xfrm>
            <a:off x="823912" y="1223962"/>
            <a:ext cx="10544175" cy="4410075"/>
          </a:xfrm>
          <a:prstGeom prst="rect">
            <a:avLst/>
          </a:prstGeom>
        </p:spPr>
      </p:pic>
    </p:spTree>
    <p:extLst>
      <p:ext uri="{BB962C8B-B14F-4D97-AF65-F5344CB8AC3E}">
        <p14:creationId xmlns:p14="http://schemas.microsoft.com/office/powerpoint/2010/main" val="4033728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1A91D9-EC6D-4426-BF08-440935B70656}"/>
              </a:ext>
            </a:extLst>
          </p:cNvPr>
          <p:cNvPicPr>
            <a:picLocks noChangeAspect="1"/>
          </p:cNvPicPr>
          <p:nvPr/>
        </p:nvPicPr>
        <p:blipFill>
          <a:blip r:embed="rId2"/>
          <a:stretch>
            <a:fillRect/>
          </a:stretch>
        </p:blipFill>
        <p:spPr>
          <a:xfrm>
            <a:off x="781050" y="519112"/>
            <a:ext cx="10629900" cy="5819775"/>
          </a:xfrm>
          <a:prstGeom prst="rect">
            <a:avLst/>
          </a:prstGeom>
        </p:spPr>
      </p:pic>
    </p:spTree>
    <p:extLst>
      <p:ext uri="{BB962C8B-B14F-4D97-AF65-F5344CB8AC3E}">
        <p14:creationId xmlns:p14="http://schemas.microsoft.com/office/powerpoint/2010/main" val="1281388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6EF766-987D-4E97-9E1F-DA265F39536D}"/>
              </a:ext>
            </a:extLst>
          </p:cNvPr>
          <p:cNvPicPr>
            <a:picLocks noChangeAspect="1"/>
          </p:cNvPicPr>
          <p:nvPr/>
        </p:nvPicPr>
        <p:blipFill>
          <a:blip r:embed="rId2"/>
          <a:stretch>
            <a:fillRect/>
          </a:stretch>
        </p:blipFill>
        <p:spPr>
          <a:xfrm>
            <a:off x="819150" y="1252537"/>
            <a:ext cx="10553700" cy="4352925"/>
          </a:xfrm>
          <a:prstGeom prst="rect">
            <a:avLst/>
          </a:prstGeom>
        </p:spPr>
      </p:pic>
    </p:spTree>
    <p:extLst>
      <p:ext uri="{BB962C8B-B14F-4D97-AF65-F5344CB8AC3E}">
        <p14:creationId xmlns:p14="http://schemas.microsoft.com/office/powerpoint/2010/main" val="316522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53AF-5EC3-4AFA-9A13-E108EE9E6654}"/>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B08F085-4EDE-4B48-AB84-184EDE43557D}"/>
              </a:ext>
            </a:extLst>
          </p:cNvPr>
          <p:cNvSpPr>
            <a:spLocks noGrp="1"/>
          </p:cNvSpPr>
          <p:nvPr>
            <p:ph idx="1"/>
          </p:nvPr>
        </p:nvSpPr>
        <p:spPr/>
        <p:txBody>
          <a:bodyPr/>
          <a:lstStyle/>
          <a:p>
            <a:pPr lvl="1"/>
            <a:r>
              <a:rPr lang="en-US" dirty="0"/>
              <a:t>How well is the current system is working for:</a:t>
            </a:r>
          </a:p>
          <a:p>
            <a:pPr lvl="2"/>
            <a:r>
              <a:rPr lang="en-US" dirty="0"/>
              <a:t>Work-based learning</a:t>
            </a:r>
            <a:endParaRPr lang="en-US" sz="2800" dirty="0"/>
          </a:p>
          <a:p>
            <a:pPr lvl="2"/>
            <a:r>
              <a:rPr lang="en-US" dirty="0"/>
              <a:t>Career exploration</a:t>
            </a:r>
            <a:endParaRPr lang="en-US" sz="2800" dirty="0"/>
          </a:p>
          <a:p>
            <a:pPr lvl="2"/>
            <a:r>
              <a:rPr lang="en-US" dirty="0"/>
              <a:t>Access to career opportunities</a:t>
            </a:r>
            <a:endParaRPr lang="en-US" sz="2800" dirty="0"/>
          </a:p>
          <a:p>
            <a:pPr lvl="1"/>
            <a:r>
              <a:rPr lang="en-US" dirty="0"/>
              <a:t>What do outcomes look like now for each of these?  </a:t>
            </a:r>
          </a:p>
          <a:p>
            <a:pPr lvl="1"/>
            <a:r>
              <a:rPr lang="en-US" dirty="0"/>
              <a:t>How do we collect this information?  </a:t>
            </a:r>
          </a:p>
          <a:p>
            <a:pPr lvl="1"/>
            <a:r>
              <a:rPr lang="en-US" dirty="0"/>
              <a:t>How do we share it?</a:t>
            </a:r>
          </a:p>
          <a:p>
            <a:endParaRPr lang="en-US" dirty="0"/>
          </a:p>
        </p:txBody>
      </p:sp>
    </p:spTree>
    <p:extLst>
      <p:ext uri="{BB962C8B-B14F-4D97-AF65-F5344CB8AC3E}">
        <p14:creationId xmlns:p14="http://schemas.microsoft.com/office/powerpoint/2010/main" val="1200604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E117-4CA3-403A-839B-825FF9F29806}"/>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C3040D01-0C6B-4832-8D12-6862124195CA}"/>
              </a:ext>
            </a:extLst>
          </p:cNvPr>
          <p:cNvSpPr>
            <a:spLocks noGrp="1"/>
          </p:cNvSpPr>
          <p:nvPr>
            <p:ph idx="1"/>
          </p:nvPr>
        </p:nvSpPr>
        <p:spPr/>
        <p:txBody>
          <a:bodyPr/>
          <a:lstStyle/>
          <a:p>
            <a:pPr marL="0" indent="0">
              <a:lnSpc>
                <a:spcPct val="110000"/>
              </a:lnSpc>
              <a:spcBef>
                <a:spcPts val="0"/>
              </a:spcBef>
              <a:buNone/>
            </a:pPr>
            <a:r>
              <a:rPr lang="en-US" b="1" dirty="0"/>
              <a:t>Desired Outcomes:  </a:t>
            </a:r>
            <a:r>
              <a:rPr lang="en-US" dirty="0"/>
              <a:t>Recommend to PBC on how we can better serve our students (organizational changes, programmatic changes, communication).  Consider the bigger picture and make recommendations for aligning our relationships with employers to improve and scale career opportunities for students.</a:t>
            </a:r>
          </a:p>
          <a:p>
            <a:pPr marL="0" indent="0">
              <a:lnSpc>
                <a:spcPct val="110000"/>
              </a:lnSpc>
              <a:spcBef>
                <a:spcPts val="0"/>
              </a:spcBef>
              <a:buNone/>
            </a:pPr>
            <a:endParaRPr lang="en-US" dirty="0"/>
          </a:p>
          <a:p>
            <a:pPr marL="0" indent="0">
              <a:lnSpc>
                <a:spcPct val="110000"/>
              </a:lnSpc>
              <a:spcBef>
                <a:spcPts val="0"/>
              </a:spcBef>
              <a:buNone/>
            </a:pPr>
            <a:r>
              <a:rPr lang="en-US" b="1" dirty="0"/>
              <a:t>Timing: </a:t>
            </a:r>
            <a:r>
              <a:rPr lang="en-US" dirty="0"/>
              <a:t>Report recommendations to PBC before the end of the Fall 2023 term.</a:t>
            </a:r>
            <a:endParaRPr lang="en-US" b="1" dirty="0"/>
          </a:p>
          <a:p>
            <a:pPr marL="0" indent="0">
              <a:buNone/>
            </a:pPr>
            <a:endParaRPr lang="en-US" dirty="0"/>
          </a:p>
        </p:txBody>
      </p:sp>
    </p:spTree>
    <p:extLst>
      <p:ext uri="{BB962C8B-B14F-4D97-AF65-F5344CB8AC3E}">
        <p14:creationId xmlns:p14="http://schemas.microsoft.com/office/powerpoint/2010/main" val="1958846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F87D-AE85-4E3B-ABA9-98295BD4692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8E91066-7858-483C-8DF1-E4C15C7A0C85}"/>
              </a:ext>
            </a:extLst>
          </p:cNvPr>
          <p:cNvSpPr>
            <a:spLocks noGrp="1"/>
          </p:cNvSpPr>
          <p:nvPr>
            <p:ph idx="1"/>
          </p:nvPr>
        </p:nvSpPr>
        <p:spPr/>
        <p:txBody>
          <a:bodyPr/>
          <a:lstStyle/>
          <a:p>
            <a:pPr fontAlgn="base"/>
            <a:r>
              <a:rPr lang="en-US" b="1" dirty="0"/>
              <a:t>What did we do? </a:t>
            </a:r>
            <a:r>
              <a:rPr lang="en-US" dirty="0"/>
              <a:t>Highlighted 1-2 things </a:t>
            </a:r>
          </a:p>
          <a:p>
            <a:pPr fontAlgn="base"/>
            <a:r>
              <a:rPr lang="en-US" b="1" dirty="0"/>
              <a:t>What was the outcome?</a:t>
            </a:r>
            <a:r>
              <a:rPr lang="en-US" dirty="0"/>
              <a:t> </a:t>
            </a:r>
          </a:p>
          <a:p>
            <a:pPr fontAlgn="base"/>
            <a:r>
              <a:rPr lang="en-US" b="1" dirty="0"/>
              <a:t>What did we learn?</a:t>
            </a:r>
            <a:r>
              <a:rPr lang="en-US" dirty="0"/>
              <a:t> </a:t>
            </a:r>
          </a:p>
          <a:p>
            <a:pPr fontAlgn="base"/>
            <a:r>
              <a:rPr lang="en-US" b="1" dirty="0"/>
              <a:t>What will we do differently? </a:t>
            </a:r>
            <a:r>
              <a:rPr lang="en-US" dirty="0"/>
              <a:t> </a:t>
            </a:r>
          </a:p>
          <a:p>
            <a:endParaRPr lang="en-US" dirty="0"/>
          </a:p>
        </p:txBody>
      </p:sp>
    </p:spTree>
    <p:extLst>
      <p:ext uri="{BB962C8B-B14F-4D97-AF65-F5344CB8AC3E}">
        <p14:creationId xmlns:p14="http://schemas.microsoft.com/office/powerpoint/2010/main" val="149725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D41E-090E-4B4C-B230-3FBA34AC8240}"/>
              </a:ext>
            </a:extLst>
          </p:cNvPr>
          <p:cNvSpPr>
            <a:spLocks noGrp="1"/>
          </p:cNvSpPr>
          <p:nvPr>
            <p:ph type="title"/>
          </p:nvPr>
        </p:nvSpPr>
        <p:spPr/>
        <p:txBody>
          <a:bodyPr/>
          <a:lstStyle/>
          <a:p>
            <a:r>
              <a:rPr lang="en-US" dirty="0"/>
              <a:t>Welcome &amp; </a:t>
            </a:r>
            <a:r>
              <a:rPr lang="en-US" dirty="0" err="1"/>
              <a:t>Instroductions</a:t>
            </a:r>
            <a:endParaRPr lang="en-US" dirty="0"/>
          </a:p>
        </p:txBody>
      </p:sp>
      <p:graphicFrame>
        <p:nvGraphicFramePr>
          <p:cNvPr id="4" name="Content Placeholder 3">
            <a:extLst>
              <a:ext uri="{FF2B5EF4-FFF2-40B4-BE49-F238E27FC236}">
                <a16:creationId xmlns:a16="http://schemas.microsoft.com/office/drawing/2014/main" id="{3C9AF189-FA8B-4EE3-90DE-D304EA394DDF}"/>
              </a:ext>
            </a:extLst>
          </p:cNvPr>
          <p:cNvGraphicFramePr>
            <a:graphicFrameLocks noGrp="1"/>
          </p:cNvGraphicFramePr>
          <p:nvPr>
            <p:ph idx="1"/>
            <p:extLst>
              <p:ext uri="{D42A27DB-BD31-4B8C-83A1-F6EECF244321}">
                <p14:modId xmlns:p14="http://schemas.microsoft.com/office/powerpoint/2010/main" val="1453050607"/>
              </p:ext>
            </p:extLst>
          </p:nvPr>
        </p:nvGraphicFramePr>
        <p:xfrm>
          <a:off x="1164565" y="1690688"/>
          <a:ext cx="9540815" cy="4048745"/>
        </p:xfrm>
        <a:graphic>
          <a:graphicData uri="http://schemas.openxmlformats.org/drawingml/2006/table">
            <a:tbl>
              <a:tblPr firstRow="1" firstCol="1">
                <a:tableStyleId>{68D230F3-CF80-4859-8CE7-A43EE81993B5}</a:tableStyleId>
              </a:tblPr>
              <a:tblGrid>
                <a:gridCol w="3180271">
                  <a:extLst>
                    <a:ext uri="{9D8B030D-6E8A-4147-A177-3AD203B41FA5}">
                      <a16:colId xmlns:a16="http://schemas.microsoft.com/office/drawing/2014/main" val="610451108"/>
                    </a:ext>
                  </a:extLst>
                </a:gridCol>
                <a:gridCol w="6360544">
                  <a:extLst>
                    <a:ext uri="{9D8B030D-6E8A-4147-A177-3AD203B41FA5}">
                      <a16:colId xmlns:a16="http://schemas.microsoft.com/office/drawing/2014/main" val="37876970"/>
                    </a:ext>
                  </a:extLst>
                </a:gridCol>
              </a:tblGrid>
              <a:tr h="586159">
                <a:tc>
                  <a:txBody>
                    <a:bodyPr/>
                    <a:lstStyle/>
                    <a:p>
                      <a:pPr algn="ctr" fontAlgn="ctr"/>
                      <a:r>
                        <a:rPr lang="en-US" sz="1600" u="none" strike="noStrike">
                          <a:effectLst/>
                        </a:rPr>
                        <a:t>Name</a:t>
                      </a:r>
                      <a:endParaRPr lang="en-US"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Title</a:t>
                      </a:r>
                      <a:endParaRPr lang="en-US" sz="16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013950322"/>
                  </a:ext>
                </a:extLst>
              </a:tr>
              <a:tr h="314575">
                <a:tc>
                  <a:txBody>
                    <a:bodyPr/>
                    <a:lstStyle/>
                    <a:p>
                      <a:pPr algn="l" fontAlgn="b"/>
                      <a:r>
                        <a:rPr lang="en-US" sz="1600" u="none" strike="noStrike">
                          <a:effectLst/>
                        </a:rPr>
                        <a:t>Karen Engel</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Dean of Planning, Research, Innovation &amp; Effectiveness</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22979171"/>
                  </a:ext>
                </a:extLst>
              </a:tr>
              <a:tr h="314575">
                <a:tc>
                  <a:txBody>
                    <a:bodyPr/>
                    <a:lstStyle/>
                    <a:p>
                      <a:pPr algn="l" fontAlgn="b"/>
                      <a:r>
                        <a:rPr lang="en-US" sz="1600" u="none" strike="noStrike">
                          <a:effectLst/>
                        </a:rPr>
                        <a:t>Hyla Lacefield</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Dean of Business, Design &amp; Workforce</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61439729"/>
                  </a:ext>
                </a:extLst>
              </a:tr>
              <a:tr h="314575">
                <a:tc>
                  <a:txBody>
                    <a:bodyPr/>
                    <a:lstStyle/>
                    <a:p>
                      <a:pPr algn="l" fontAlgn="b"/>
                      <a:r>
                        <a:rPr lang="en-US" sz="1600" u="none" strike="noStrike">
                          <a:effectLst/>
                        </a:rPr>
                        <a:t>Janhavi Pendse</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Interim Workforce Development Director</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94823966"/>
                  </a:ext>
                </a:extLst>
              </a:tr>
              <a:tr h="314575">
                <a:tc>
                  <a:txBody>
                    <a:bodyPr/>
                    <a:lstStyle/>
                    <a:p>
                      <a:pPr algn="l" fontAlgn="b"/>
                      <a:r>
                        <a:rPr lang="en-US" sz="1600" u="none" strike="noStrike">
                          <a:effectLst/>
                        </a:rPr>
                        <a:t>Max Hartman</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Dean of Counseling</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88018042"/>
                  </a:ext>
                </a:extLst>
              </a:tr>
              <a:tr h="314575">
                <a:tc>
                  <a:txBody>
                    <a:bodyPr/>
                    <a:lstStyle/>
                    <a:p>
                      <a:pPr algn="l" fontAlgn="b"/>
                      <a:r>
                        <a:rPr lang="en-US" sz="1600" u="none" strike="noStrike">
                          <a:effectLst/>
                        </a:rPr>
                        <a:t>David Gainey</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Project Director of Apprenticeships</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271147"/>
                  </a:ext>
                </a:extLst>
              </a:tr>
              <a:tr h="316836">
                <a:tc>
                  <a:txBody>
                    <a:bodyPr/>
                    <a:lstStyle/>
                    <a:p>
                      <a:pPr algn="l" fontAlgn="b"/>
                      <a:r>
                        <a:rPr lang="en-US" sz="1600" u="none" strike="noStrike" dirty="0">
                          <a:effectLst/>
                        </a:rPr>
                        <a:t>Bob Haick</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dirty="0">
                          <a:effectLst/>
                        </a:rPr>
                        <a:t>Program Supervisor (Career Center) and Assistant Professor - Counseling</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11864493"/>
                  </a:ext>
                </a:extLst>
              </a:tr>
              <a:tr h="314575">
                <a:tc>
                  <a:txBody>
                    <a:bodyPr/>
                    <a:lstStyle/>
                    <a:p>
                      <a:pPr algn="l" fontAlgn="b"/>
                      <a:r>
                        <a:rPr lang="en-US" sz="1600" u="none" strike="noStrike">
                          <a:effectLst/>
                        </a:rPr>
                        <a:t>Mercedes White</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Program Services Coordinator - Menlo Park</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84652173"/>
                  </a:ext>
                </a:extLst>
              </a:tr>
              <a:tr h="314575">
                <a:tc>
                  <a:txBody>
                    <a:bodyPr/>
                    <a:lstStyle/>
                    <a:p>
                      <a:pPr algn="l" fontAlgn="b"/>
                      <a:r>
                        <a:rPr lang="en-US" sz="1600" u="none" strike="noStrike" dirty="0">
                          <a:effectLst/>
                        </a:rPr>
                        <a:t>Career Counseling Aide</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hiring</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79069947"/>
                  </a:ext>
                </a:extLst>
              </a:tr>
              <a:tr h="314575">
                <a:tc>
                  <a:txBody>
                    <a:bodyPr/>
                    <a:lstStyle/>
                    <a:p>
                      <a:pPr algn="l" fontAlgn="b"/>
                      <a:r>
                        <a:rPr lang="en-US" sz="1600" u="none" strike="noStrike">
                          <a:effectLst/>
                        </a:rPr>
                        <a:t>Ron Andrade</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a:effectLst/>
                        </a:rPr>
                        <a:t>Guided Pathways Director</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29267666"/>
                  </a:ext>
                </a:extLst>
              </a:tr>
              <a:tr h="314575">
                <a:tc>
                  <a:txBody>
                    <a:bodyPr/>
                    <a:lstStyle/>
                    <a:p>
                      <a:pPr algn="l" fontAlgn="b"/>
                      <a:r>
                        <a:rPr lang="en-US" sz="1600" b="1" i="0" u="none" strike="noStrike" dirty="0">
                          <a:solidFill>
                            <a:srgbClr val="000000"/>
                          </a:solidFill>
                          <a:effectLst/>
                          <a:latin typeface="Calibri" panose="020F0502020204030204" pitchFamily="34" charset="0"/>
                        </a:rPr>
                        <a:t>Rance Bobo</a:t>
                      </a:r>
                    </a:p>
                  </a:txBody>
                  <a:tcPr marL="6350" marR="6350" marT="6350" marB="0" anchor="b"/>
                </a:tc>
                <a:tc>
                  <a:txBody>
                    <a:bodyPr/>
                    <a:lstStyle/>
                    <a:p>
                      <a:pPr algn="l" fontAlgn="b"/>
                      <a:r>
                        <a:rPr lang="en-US" sz="1600" u="none" strike="noStrike" dirty="0">
                          <a:effectLst/>
                        </a:rPr>
                        <a:t>Program Services Coordinator, STEM Center</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83603116"/>
                  </a:ext>
                </a:extLst>
              </a:tr>
              <a:tr h="314575">
                <a:tc>
                  <a:txBody>
                    <a:bodyPr/>
                    <a:lstStyle/>
                    <a:p>
                      <a:pPr algn="l" fontAlgn="b"/>
                      <a:r>
                        <a:rPr lang="en-US" sz="1600" u="none" strike="noStrike">
                          <a:effectLst/>
                        </a:rPr>
                        <a:t>Alex Jones</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600" u="none" strike="noStrike" dirty="0">
                          <a:effectLst/>
                        </a:rPr>
                        <a:t>Adjunct Faculty - Cooperative Education</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61259592"/>
                  </a:ext>
                </a:extLst>
              </a:tr>
            </a:tbl>
          </a:graphicData>
        </a:graphic>
      </p:graphicFrame>
      <p:sp>
        <p:nvSpPr>
          <p:cNvPr id="5" name="Title 1">
            <a:extLst>
              <a:ext uri="{FF2B5EF4-FFF2-40B4-BE49-F238E27FC236}">
                <a16:creationId xmlns:a16="http://schemas.microsoft.com/office/drawing/2014/main" id="{74633B78-C1A4-4D1B-B36D-43B79240AF1E}"/>
              </a:ext>
            </a:extLst>
          </p:cNvPr>
          <p:cNvSpPr txBox="1">
            <a:spLocks/>
          </p:cNvSpPr>
          <p:nvPr/>
        </p:nvSpPr>
        <p:spPr>
          <a:xfrm>
            <a:off x="838200" y="56071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Others we can invite?</a:t>
            </a:r>
          </a:p>
        </p:txBody>
      </p:sp>
    </p:spTree>
    <p:extLst>
      <p:ext uri="{BB962C8B-B14F-4D97-AF65-F5344CB8AC3E}">
        <p14:creationId xmlns:p14="http://schemas.microsoft.com/office/powerpoint/2010/main" val="426774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7D92E4-93A2-40C7-8F74-7279520C3061}"/>
              </a:ext>
            </a:extLst>
          </p:cNvPr>
          <p:cNvSpPr>
            <a:spLocks noGrp="1"/>
          </p:cNvSpPr>
          <p:nvPr>
            <p:ph type="title"/>
          </p:nvPr>
        </p:nvSpPr>
        <p:spPr>
          <a:xfrm>
            <a:off x="784860" y="677069"/>
            <a:ext cx="10515600" cy="1325563"/>
          </a:xfrm>
        </p:spPr>
        <p:txBody>
          <a:bodyPr/>
          <a:lstStyle/>
          <a:p>
            <a:r>
              <a:rPr lang="en-US" dirty="0"/>
              <a:t>Who will do what on Priority #4?</a:t>
            </a:r>
          </a:p>
        </p:txBody>
      </p:sp>
      <p:sp>
        <p:nvSpPr>
          <p:cNvPr id="9" name="Content Placeholder 8">
            <a:extLst>
              <a:ext uri="{FF2B5EF4-FFF2-40B4-BE49-F238E27FC236}">
                <a16:creationId xmlns:a16="http://schemas.microsoft.com/office/drawing/2014/main" id="{EBD0CBF2-977F-4E95-8725-19D68617C5D4}"/>
              </a:ext>
            </a:extLst>
          </p:cNvPr>
          <p:cNvSpPr>
            <a:spLocks noGrp="1"/>
          </p:cNvSpPr>
          <p:nvPr>
            <p:ph idx="1"/>
          </p:nvPr>
        </p:nvSpPr>
        <p:spPr>
          <a:xfrm>
            <a:off x="838200" y="1869916"/>
            <a:ext cx="10515600" cy="4895851"/>
          </a:xfrm>
        </p:spPr>
        <p:txBody>
          <a:bodyPr>
            <a:normAutofit fontScale="85000" lnSpcReduction="10000"/>
          </a:bodyPr>
          <a:lstStyle/>
          <a:p>
            <a:pPr marL="0" indent="0">
              <a:lnSpc>
                <a:spcPct val="110000"/>
              </a:lnSpc>
              <a:spcBef>
                <a:spcPts val="0"/>
              </a:spcBef>
              <a:buNone/>
            </a:pPr>
            <a:r>
              <a:rPr lang="en-US" b="1" dirty="0"/>
              <a:t>Work Group Lead: </a:t>
            </a:r>
            <a:r>
              <a:rPr lang="en-US" dirty="0"/>
              <a:t>Dr. Karen Engel</a:t>
            </a:r>
            <a:endParaRPr lang="en-US" b="1" dirty="0"/>
          </a:p>
          <a:p>
            <a:pPr marL="0" indent="0">
              <a:lnSpc>
                <a:spcPct val="110000"/>
              </a:lnSpc>
              <a:spcBef>
                <a:spcPts val="0"/>
              </a:spcBef>
              <a:buNone/>
            </a:pPr>
            <a:endParaRPr lang="en-US" dirty="0"/>
          </a:p>
          <a:p>
            <a:pPr marL="0" indent="0">
              <a:lnSpc>
                <a:spcPct val="110000"/>
              </a:lnSpc>
              <a:spcBef>
                <a:spcPts val="0"/>
              </a:spcBef>
              <a:buNone/>
            </a:pPr>
            <a:r>
              <a:rPr lang="en-US" b="1" dirty="0"/>
              <a:t>Work Group Members (open to all): </a:t>
            </a:r>
            <a:r>
              <a:rPr lang="en-US" dirty="0"/>
              <a:t>Hyla Lacefield, Max Hartman, David Gainey, Bob Haick, Interim SW Director, Career Counseling Aid (new hire), Mercedes White, Ron Andrade, Rance Bobo, and (LAEP team (Financial Aid Office) as a resource).</a:t>
            </a:r>
            <a:endParaRPr lang="en-US" b="1" dirty="0"/>
          </a:p>
          <a:p>
            <a:pPr marL="0" indent="0">
              <a:lnSpc>
                <a:spcPct val="110000"/>
              </a:lnSpc>
              <a:spcBef>
                <a:spcPts val="0"/>
              </a:spcBef>
              <a:buNone/>
            </a:pPr>
            <a:endParaRPr lang="en-US" dirty="0"/>
          </a:p>
          <a:p>
            <a:pPr marL="0" indent="0">
              <a:lnSpc>
                <a:spcPct val="110000"/>
              </a:lnSpc>
              <a:spcBef>
                <a:spcPts val="0"/>
              </a:spcBef>
              <a:buNone/>
            </a:pPr>
            <a:r>
              <a:rPr lang="en-US" b="1" dirty="0"/>
              <a:t>Desired Outcomes:  </a:t>
            </a:r>
            <a:r>
              <a:rPr lang="en-US" dirty="0"/>
              <a:t>Recommend to PBC on how we can better serve our students (organizational changes, programmatic changes, communication).  Consider the bigger picture and make recommendations for aligning our relationships with employers to improve and scale career opportunities for students.</a:t>
            </a:r>
          </a:p>
          <a:p>
            <a:pPr marL="0" indent="0">
              <a:lnSpc>
                <a:spcPct val="110000"/>
              </a:lnSpc>
              <a:spcBef>
                <a:spcPts val="0"/>
              </a:spcBef>
              <a:buNone/>
            </a:pPr>
            <a:endParaRPr lang="en-US" dirty="0"/>
          </a:p>
          <a:p>
            <a:pPr marL="0" indent="0">
              <a:lnSpc>
                <a:spcPct val="110000"/>
              </a:lnSpc>
              <a:spcBef>
                <a:spcPts val="0"/>
              </a:spcBef>
              <a:buNone/>
            </a:pPr>
            <a:r>
              <a:rPr lang="en-US" b="1" dirty="0"/>
              <a:t>Timing: </a:t>
            </a:r>
            <a:r>
              <a:rPr lang="en-US" dirty="0"/>
              <a:t>Report recommendations to PBC before the end of the Fall 2023 term.</a:t>
            </a:r>
            <a:endParaRPr lang="en-US" b="1" dirty="0"/>
          </a:p>
        </p:txBody>
      </p:sp>
      <p:sp>
        <p:nvSpPr>
          <p:cNvPr id="7" name="Slide Number Placeholder 6">
            <a:extLst>
              <a:ext uri="{FF2B5EF4-FFF2-40B4-BE49-F238E27FC236}">
                <a16:creationId xmlns:a16="http://schemas.microsoft.com/office/drawing/2014/main" id="{91124C7B-02D6-4F2C-8F3B-B6D17E65053E}"/>
              </a:ext>
            </a:extLst>
          </p:cNvPr>
          <p:cNvSpPr>
            <a:spLocks noGrp="1"/>
          </p:cNvSpPr>
          <p:nvPr>
            <p:ph type="sldNum" sz="quarter" idx="12"/>
          </p:nvPr>
        </p:nvSpPr>
        <p:spPr/>
        <p:txBody>
          <a:bodyPr/>
          <a:lstStyle/>
          <a:p>
            <a:fld id="{6CBFEEA3-8C1D-497F-9E1F-962111B3BC91}" type="slidenum">
              <a:rPr lang="en-US" smtClean="0"/>
              <a:t>3</a:t>
            </a:fld>
            <a:endParaRPr lang="en-US" dirty="0"/>
          </a:p>
        </p:txBody>
      </p:sp>
      <p:sp>
        <p:nvSpPr>
          <p:cNvPr id="5" name="Title 1">
            <a:extLst>
              <a:ext uri="{FF2B5EF4-FFF2-40B4-BE49-F238E27FC236}">
                <a16:creationId xmlns:a16="http://schemas.microsoft.com/office/drawing/2014/main" id="{777FD9A2-10DF-47CF-A23E-C8A27E1D86C1}"/>
              </a:ext>
            </a:extLst>
          </p:cNvPr>
          <p:cNvSpPr txBox="1">
            <a:spLocks/>
          </p:cNvSpPr>
          <p:nvPr/>
        </p:nvSpPr>
        <p:spPr>
          <a:xfrm>
            <a:off x="303711" y="-53975"/>
            <a:ext cx="1173915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2388"/>
            <a:r>
              <a:rPr lang="en-US" sz="2000" b="1" i="1">
                <a:solidFill>
                  <a:srgbClr val="006342"/>
                </a:solidFill>
                <a:latin typeface="+mn-lt"/>
              </a:rPr>
              <a:t>Priority #4: Reimagine how we support students’ accessing career opportunities</a:t>
            </a:r>
            <a:endParaRPr lang="en-US" sz="2000" b="1" i="1" dirty="0">
              <a:solidFill>
                <a:srgbClr val="006342"/>
              </a:solidFill>
              <a:latin typeface="+mn-lt"/>
            </a:endParaRPr>
          </a:p>
        </p:txBody>
      </p:sp>
    </p:spTree>
    <p:extLst>
      <p:ext uri="{BB962C8B-B14F-4D97-AF65-F5344CB8AC3E}">
        <p14:creationId xmlns:p14="http://schemas.microsoft.com/office/powerpoint/2010/main" val="120774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00A4C-FB2C-4CB5-B0DD-0455063C159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BC7B8F8-BA72-485E-8BC6-51C96AF6D380}"/>
              </a:ext>
            </a:extLst>
          </p:cNvPr>
          <p:cNvSpPr>
            <a:spLocks noGrp="1"/>
          </p:cNvSpPr>
          <p:nvPr>
            <p:ph idx="1"/>
          </p:nvPr>
        </p:nvSpPr>
        <p:spPr/>
        <p:txBody>
          <a:bodyPr>
            <a:normAutofit fontScale="70000" lnSpcReduction="20000"/>
          </a:bodyPr>
          <a:lstStyle/>
          <a:p>
            <a:pPr lvl="0"/>
            <a:r>
              <a:rPr lang="en-US" dirty="0"/>
              <a:t>Welcome and Introductions</a:t>
            </a:r>
          </a:p>
          <a:p>
            <a:pPr lvl="0"/>
            <a:r>
              <a:rPr lang="en-US" dirty="0"/>
              <a:t>Purpose of the Work Group</a:t>
            </a:r>
          </a:p>
          <a:p>
            <a:pPr lvl="1"/>
            <a:r>
              <a:rPr lang="en-US" dirty="0"/>
              <a:t>What does it mean to reimagine something?</a:t>
            </a:r>
            <a:endParaRPr lang="en-US" sz="3200" dirty="0"/>
          </a:p>
          <a:p>
            <a:pPr lvl="1"/>
            <a:r>
              <a:rPr lang="en-US" dirty="0"/>
              <a:t>If the College is successful in providing career opportunities for students, what does that look like? </a:t>
            </a:r>
            <a:endParaRPr lang="en-US" sz="3200" dirty="0"/>
          </a:p>
          <a:p>
            <a:pPr lvl="1"/>
            <a:r>
              <a:rPr lang="en-US" dirty="0"/>
              <a:t>What do we mean by work-based learning, career exploration, and access to career opportunities?</a:t>
            </a:r>
            <a:endParaRPr lang="en-US" sz="3200" dirty="0"/>
          </a:p>
          <a:p>
            <a:pPr lvl="0"/>
            <a:r>
              <a:rPr lang="en-US" dirty="0"/>
              <a:t>Review of “what is” – inventory and visual aides</a:t>
            </a:r>
          </a:p>
          <a:p>
            <a:pPr lvl="0"/>
            <a:r>
              <a:rPr lang="en-US" dirty="0"/>
              <a:t>Discussion</a:t>
            </a:r>
          </a:p>
          <a:p>
            <a:pPr lvl="1"/>
            <a:r>
              <a:rPr lang="en-US" dirty="0"/>
              <a:t>How well is the current system is working for:</a:t>
            </a:r>
          </a:p>
          <a:p>
            <a:pPr lvl="2"/>
            <a:r>
              <a:rPr lang="en-US" dirty="0"/>
              <a:t>Work-based learning</a:t>
            </a:r>
            <a:endParaRPr lang="en-US" sz="2800" dirty="0"/>
          </a:p>
          <a:p>
            <a:pPr lvl="2"/>
            <a:r>
              <a:rPr lang="en-US" dirty="0"/>
              <a:t>Career exploration</a:t>
            </a:r>
            <a:endParaRPr lang="en-US" sz="2800" dirty="0"/>
          </a:p>
          <a:p>
            <a:pPr lvl="2"/>
            <a:r>
              <a:rPr lang="en-US" dirty="0"/>
              <a:t>Access to career opportunities</a:t>
            </a:r>
            <a:endParaRPr lang="en-US" sz="2800" dirty="0"/>
          </a:p>
          <a:p>
            <a:pPr lvl="1"/>
            <a:r>
              <a:rPr lang="en-US" dirty="0"/>
              <a:t>What do outcomes look like now for each of these?  </a:t>
            </a:r>
          </a:p>
          <a:p>
            <a:pPr lvl="1"/>
            <a:r>
              <a:rPr lang="en-US" dirty="0"/>
              <a:t>How do we collect this information?  </a:t>
            </a:r>
          </a:p>
          <a:p>
            <a:pPr lvl="1"/>
            <a:r>
              <a:rPr lang="en-US" dirty="0"/>
              <a:t>How do we share it?</a:t>
            </a:r>
          </a:p>
          <a:p>
            <a:pPr lvl="0"/>
            <a:r>
              <a:rPr lang="en-US" dirty="0"/>
              <a:t>Next steps for the Work Group</a:t>
            </a:r>
          </a:p>
          <a:p>
            <a:pPr marL="0" indent="0">
              <a:buNone/>
            </a:pPr>
            <a:endParaRPr lang="en-US" dirty="0"/>
          </a:p>
        </p:txBody>
      </p:sp>
    </p:spTree>
    <p:extLst>
      <p:ext uri="{BB962C8B-B14F-4D97-AF65-F5344CB8AC3E}">
        <p14:creationId xmlns:p14="http://schemas.microsoft.com/office/powerpoint/2010/main" val="280242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DCC41-4BA0-45A5-9474-0EF0867CD30B}"/>
              </a:ext>
            </a:extLst>
          </p:cNvPr>
          <p:cNvSpPr>
            <a:spLocks noGrp="1"/>
          </p:cNvSpPr>
          <p:nvPr>
            <p:ph type="title"/>
          </p:nvPr>
        </p:nvSpPr>
        <p:spPr>
          <a:xfrm>
            <a:off x="838200" y="166717"/>
            <a:ext cx="10515600" cy="1325563"/>
          </a:xfrm>
        </p:spPr>
        <p:txBody>
          <a:bodyPr/>
          <a:lstStyle/>
          <a:p>
            <a:r>
              <a:rPr lang="en-US" dirty="0"/>
              <a:t>What does it mean to reimagine something?</a:t>
            </a:r>
          </a:p>
        </p:txBody>
      </p:sp>
      <p:pic>
        <p:nvPicPr>
          <p:cNvPr id="2050" name="Picture 2" descr="Reimagining Leadership - Eastside Pathways">
            <a:extLst>
              <a:ext uri="{FF2B5EF4-FFF2-40B4-BE49-F238E27FC236}">
                <a16:creationId xmlns:a16="http://schemas.microsoft.com/office/drawing/2014/main" id="{90423FDF-A655-4992-8769-F9C824E9A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381985"/>
            <a:ext cx="6144884" cy="40940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4D0C0BB-EF96-4143-8608-1D89E0567708}"/>
              </a:ext>
            </a:extLst>
          </p:cNvPr>
          <p:cNvSpPr txBox="1">
            <a:spLocks/>
          </p:cNvSpPr>
          <p:nvPr/>
        </p:nvSpPr>
        <p:spPr>
          <a:xfrm>
            <a:off x="2284563" y="5532437"/>
            <a:ext cx="82051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Different outcomes for students?</a:t>
            </a:r>
          </a:p>
        </p:txBody>
      </p:sp>
    </p:spTree>
    <p:extLst>
      <p:ext uri="{BB962C8B-B14F-4D97-AF65-F5344CB8AC3E}">
        <p14:creationId xmlns:p14="http://schemas.microsoft.com/office/powerpoint/2010/main" val="285356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00235D-4006-4257-9C2C-EB9DDF4CBD96}"/>
              </a:ext>
            </a:extLst>
          </p:cNvPr>
          <p:cNvPicPr>
            <a:picLocks noChangeAspect="1"/>
          </p:cNvPicPr>
          <p:nvPr/>
        </p:nvPicPr>
        <p:blipFill>
          <a:blip r:embed="rId2"/>
          <a:stretch>
            <a:fillRect/>
          </a:stretch>
        </p:blipFill>
        <p:spPr>
          <a:xfrm>
            <a:off x="1624137" y="0"/>
            <a:ext cx="8943725" cy="6858000"/>
          </a:xfrm>
          <a:prstGeom prst="rect">
            <a:avLst/>
          </a:prstGeom>
        </p:spPr>
      </p:pic>
    </p:spTree>
    <p:extLst>
      <p:ext uri="{BB962C8B-B14F-4D97-AF65-F5344CB8AC3E}">
        <p14:creationId xmlns:p14="http://schemas.microsoft.com/office/powerpoint/2010/main" val="339981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360431-C78D-42C2-A119-CA3897CAE14F}"/>
              </a:ext>
            </a:extLst>
          </p:cNvPr>
          <p:cNvPicPr>
            <a:picLocks noChangeAspect="1"/>
          </p:cNvPicPr>
          <p:nvPr/>
        </p:nvPicPr>
        <p:blipFill>
          <a:blip r:embed="rId2"/>
          <a:stretch>
            <a:fillRect/>
          </a:stretch>
        </p:blipFill>
        <p:spPr>
          <a:xfrm>
            <a:off x="1724025" y="100012"/>
            <a:ext cx="8743950" cy="6657975"/>
          </a:xfrm>
          <a:prstGeom prst="rect">
            <a:avLst/>
          </a:prstGeom>
        </p:spPr>
      </p:pic>
      <p:sp>
        <p:nvSpPr>
          <p:cNvPr id="3" name="Rectangle 2">
            <a:extLst>
              <a:ext uri="{FF2B5EF4-FFF2-40B4-BE49-F238E27FC236}">
                <a16:creationId xmlns:a16="http://schemas.microsoft.com/office/drawing/2014/main" id="{9937F19A-64AD-4391-84BB-85312ACAE30A}"/>
              </a:ext>
            </a:extLst>
          </p:cNvPr>
          <p:cNvSpPr/>
          <p:nvPr/>
        </p:nvSpPr>
        <p:spPr>
          <a:xfrm>
            <a:off x="1975449" y="5917721"/>
            <a:ext cx="8117457" cy="431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514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C55E78-13D6-44CA-A3C0-E94CE2DDAC01}"/>
              </a:ext>
            </a:extLst>
          </p:cNvPr>
          <p:cNvPicPr>
            <a:picLocks noChangeAspect="1"/>
          </p:cNvPicPr>
          <p:nvPr/>
        </p:nvPicPr>
        <p:blipFill>
          <a:blip r:embed="rId2"/>
          <a:stretch>
            <a:fillRect/>
          </a:stretch>
        </p:blipFill>
        <p:spPr>
          <a:xfrm>
            <a:off x="1628775" y="223837"/>
            <a:ext cx="8934450" cy="6410325"/>
          </a:xfrm>
          <a:prstGeom prst="rect">
            <a:avLst/>
          </a:prstGeom>
        </p:spPr>
      </p:pic>
      <p:sp>
        <p:nvSpPr>
          <p:cNvPr id="3" name="Rectangle 2">
            <a:extLst>
              <a:ext uri="{FF2B5EF4-FFF2-40B4-BE49-F238E27FC236}">
                <a16:creationId xmlns:a16="http://schemas.microsoft.com/office/drawing/2014/main" id="{23FD05AF-C9B1-46B2-9E25-F0A8D6F8A3E8}"/>
              </a:ext>
            </a:extLst>
          </p:cNvPr>
          <p:cNvSpPr/>
          <p:nvPr/>
        </p:nvSpPr>
        <p:spPr>
          <a:xfrm>
            <a:off x="2087593" y="5891842"/>
            <a:ext cx="8169216" cy="431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45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DCC41-4BA0-45A5-9474-0EF0867CD30B}"/>
              </a:ext>
            </a:extLst>
          </p:cNvPr>
          <p:cNvSpPr>
            <a:spLocks noGrp="1"/>
          </p:cNvSpPr>
          <p:nvPr>
            <p:ph type="title"/>
          </p:nvPr>
        </p:nvSpPr>
        <p:spPr>
          <a:xfrm>
            <a:off x="500332" y="0"/>
            <a:ext cx="10913853" cy="1325563"/>
          </a:xfrm>
        </p:spPr>
        <p:txBody>
          <a:bodyPr/>
          <a:lstStyle/>
          <a:p>
            <a:r>
              <a:rPr lang="en-US" dirty="0"/>
              <a:t>Review of “what is” -  inventory and visual aides</a:t>
            </a:r>
          </a:p>
        </p:txBody>
      </p:sp>
      <p:sp>
        <p:nvSpPr>
          <p:cNvPr id="5" name="Title 1">
            <a:extLst>
              <a:ext uri="{FF2B5EF4-FFF2-40B4-BE49-F238E27FC236}">
                <a16:creationId xmlns:a16="http://schemas.microsoft.com/office/drawing/2014/main" id="{F4D0C0BB-EF96-4143-8608-1D89E0567708}"/>
              </a:ext>
            </a:extLst>
          </p:cNvPr>
          <p:cNvSpPr txBox="1">
            <a:spLocks/>
          </p:cNvSpPr>
          <p:nvPr/>
        </p:nvSpPr>
        <p:spPr>
          <a:xfrm>
            <a:off x="2284563" y="5532437"/>
            <a:ext cx="82051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Different outcomes for students?</a:t>
            </a:r>
          </a:p>
        </p:txBody>
      </p:sp>
      <p:pic>
        <p:nvPicPr>
          <p:cNvPr id="6" name="Picture 5">
            <a:extLst>
              <a:ext uri="{FF2B5EF4-FFF2-40B4-BE49-F238E27FC236}">
                <a16:creationId xmlns:a16="http://schemas.microsoft.com/office/drawing/2014/main" id="{F28F5531-9608-45E3-8C2E-52B3B0462E1C}"/>
              </a:ext>
            </a:extLst>
          </p:cNvPr>
          <p:cNvPicPr>
            <a:picLocks noChangeAspect="1"/>
          </p:cNvPicPr>
          <p:nvPr/>
        </p:nvPicPr>
        <p:blipFill rotWithShape="1">
          <a:blip r:embed="rId2"/>
          <a:srcRect l="6462" t="4245" r="4670" b="11793"/>
          <a:stretch/>
        </p:blipFill>
        <p:spPr>
          <a:xfrm>
            <a:off x="2059711" y="1137780"/>
            <a:ext cx="8072578" cy="5720220"/>
          </a:xfrm>
          <a:prstGeom prst="rect">
            <a:avLst/>
          </a:prstGeom>
        </p:spPr>
      </p:pic>
    </p:spTree>
    <p:extLst>
      <p:ext uri="{BB962C8B-B14F-4D97-AF65-F5344CB8AC3E}">
        <p14:creationId xmlns:p14="http://schemas.microsoft.com/office/powerpoint/2010/main" val="412890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6" ma:contentTypeDescription="Create a new document." ma:contentTypeScope="" ma:versionID="62a45d35d0d2df7e248a64a9ebb33117">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5431c2195653a300b77fb74b98ce3c0c"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bc55ecc-363e-43e9-bfac-4ba2e86f45e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093A37-8421-44FC-A0CC-59AC4AA4C9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681AA0-B670-49FF-BAB9-1E2687BBFA79}">
  <ds:schemaRefs>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2bc55ecc-363e-43e9-bfac-4ba2e86f45ee"/>
    <ds:schemaRef ds:uri="http://schemas.microsoft.com/office/2006/metadata/properties"/>
    <ds:schemaRef ds:uri="bb5bbb0b-6c89-44d7-be61-0adfe653f983"/>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1749194-40D5-46BE-A96B-AD644FFA1E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TotalTime>
  <Words>560</Words>
  <Application>Microsoft Office PowerPoint</Application>
  <PresentationFormat>Widescreen</PresentationFormat>
  <Paragraphs>76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Reimaging Student Access to Career Opportunities Work Group Agenda October 5, 2023   11:00 – 12:30 p.m.</vt:lpstr>
      <vt:lpstr>Welcome &amp; Instroductions</vt:lpstr>
      <vt:lpstr>Who will do what on Priority #4?</vt:lpstr>
      <vt:lpstr>Agenda</vt:lpstr>
      <vt:lpstr>What does it mean to reimagine something?</vt:lpstr>
      <vt:lpstr>PowerPoint Presentation</vt:lpstr>
      <vt:lpstr>PowerPoint Presentation</vt:lpstr>
      <vt:lpstr>PowerPoint Presentation</vt:lpstr>
      <vt:lpstr>Review of “what is” -  inventory and visual aides</vt:lpstr>
      <vt:lpstr>PowerPoint Presentation</vt:lpstr>
      <vt:lpstr>PowerPoint Presentation</vt:lpstr>
      <vt:lpstr>PowerPoint Presentation</vt:lpstr>
      <vt:lpstr>PowerPoint Presentation</vt:lpstr>
      <vt:lpstr>PowerPoint Presentation</vt:lpstr>
      <vt:lpstr>PowerPoint Presentation</vt:lpstr>
      <vt:lpstr>Discussion</vt:lpstr>
      <vt:lpstr>Next Steps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Karen</dc:creator>
  <cp:lastModifiedBy>Engel, Karen</cp:lastModifiedBy>
  <cp:revision>2</cp:revision>
  <dcterms:created xsi:type="dcterms:W3CDTF">2023-10-05T01:29:37Z</dcterms:created>
  <dcterms:modified xsi:type="dcterms:W3CDTF">2023-10-05T01:55:31Z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