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4"/>
  </p:sldMasterIdLst>
  <p:sldIdLst>
    <p:sldId id="256" r:id="rId5"/>
    <p:sldId id="257" r:id="rId6"/>
    <p:sldId id="270" r:id="rId7"/>
    <p:sldId id="258" r:id="rId8"/>
    <p:sldId id="271" r:id="rId9"/>
    <p:sldId id="260" r:id="rId10"/>
    <p:sldId id="262" r:id="rId11"/>
    <p:sldId id="263" r:id="rId12"/>
    <p:sldId id="264" r:id="rId13"/>
    <p:sldId id="266" r:id="rId14"/>
    <p:sldId id="272" r:id="rId15"/>
    <p:sldId id="267" r:id="rId16"/>
    <p:sldId id="278" r:id="rId17"/>
    <p:sldId id="269" r:id="rId18"/>
    <p:sldId id="273" r:id="rId19"/>
    <p:sldId id="274" r:id="rId20"/>
    <p:sldId id="275" r:id="rId21"/>
    <p:sldId id="268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l, Karen" userId="b1bdb765-af5a-4eea-b146-a3f1b2df645c" providerId="ADAL" clId="{B891E3C6-7E21-4D72-BB8A-11B00E353AF8}"/>
    <pc:docChg chg="undo custSel addSld delSld modSld sldOrd">
      <pc:chgData name="Engel, Karen" userId="b1bdb765-af5a-4eea-b146-a3f1b2df645c" providerId="ADAL" clId="{B891E3C6-7E21-4D72-BB8A-11B00E353AF8}" dt="2023-10-18T20:05:29.055" v="1074" actId="20577"/>
      <pc:docMkLst>
        <pc:docMk/>
      </pc:docMkLst>
      <pc:sldChg chg="addSp delSp modSp">
        <pc:chgData name="Engel, Karen" userId="b1bdb765-af5a-4eea-b146-a3f1b2df645c" providerId="ADAL" clId="{B891E3C6-7E21-4D72-BB8A-11B00E353AF8}" dt="2023-10-18T18:56:41.096" v="326" actId="1076"/>
        <pc:sldMkLst>
          <pc:docMk/>
          <pc:sldMk cId="0" sldId="256"/>
        </pc:sldMkLst>
        <pc:spChg chg="mod">
          <ac:chgData name="Engel, Karen" userId="b1bdb765-af5a-4eea-b146-a3f1b2df645c" providerId="ADAL" clId="{B891E3C6-7E21-4D72-BB8A-11B00E353AF8}" dt="2023-10-18T18:56:41.096" v="326" actId="1076"/>
          <ac:spMkLst>
            <pc:docMk/>
            <pc:sldMk cId="0" sldId="256"/>
            <ac:spMk id="2" creationId="{00000000-0000-0000-0000-000000000000}"/>
          </ac:spMkLst>
        </pc:spChg>
        <pc:spChg chg="del">
          <ac:chgData name="Engel, Karen" userId="b1bdb765-af5a-4eea-b146-a3f1b2df645c" providerId="ADAL" clId="{B891E3C6-7E21-4D72-BB8A-11B00E353AF8}" dt="2023-10-18T18:53:41.302" v="9" actId="478"/>
          <ac:spMkLst>
            <pc:docMk/>
            <pc:sldMk cId="0" sldId="256"/>
            <ac:spMk id="4" creationId="{00000000-0000-0000-0000-000000000000}"/>
          </ac:spMkLst>
        </pc:spChg>
        <pc:picChg chg="del">
          <ac:chgData name="Engel, Karen" userId="b1bdb765-af5a-4eea-b146-a3f1b2df645c" providerId="ADAL" clId="{B891E3C6-7E21-4D72-BB8A-11B00E353AF8}" dt="2023-10-18T18:53:37.657" v="8" actId="478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Engel, Karen" userId="b1bdb765-af5a-4eea-b146-a3f1b2df645c" providerId="ADAL" clId="{B891E3C6-7E21-4D72-BB8A-11B00E353AF8}" dt="2023-10-18T18:55:26.748" v="65" actId="1076"/>
          <ac:picMkLst>
            <pc:docMk/>
            <pc:sldMk cId="0" sldId="256"/>
            <ac:picMk id="1026" creationId="{DE0CED4F-BB51-4A06-AB7A-2716331C71FE}"/>
          </ac:picMkLst>
        </pc:picChg>
      </pc:sldChg>
      <pc:sldChg chg="modSp">
        <pc:chgData name="Engel, Karen" userId="b1bdb765-af5a-4eea-b146-a3f1b2df645c" providerId="ADAL" clId="{B891E3C6-7E21-4D72-BB8A-11B00E353AF8}" dt="2023-10-18T19:07:11.501" v="667" actId="13926"/>
        <pc:sldMkLst>
          <pc:docMk/>
          <pc:sldMk cId="0" sldId="257"/>
        </pc:sldMkLst>
        <pc:spChg chg="mod">
          <ac:chgData name="Engel, Karen" userId="b1bdb765-af5a-4eea-b146-a3f1b2df645c" providerId="ADAL" clId="{B891E3C6-7E21-4D72-BB8A-11B00E353AF8}" dt="2023-10-18T19:07:11.501" v="667" actId="13926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Engel, Karen" userId="b1bdb765-af5a-4eea-b146-a3f1b2df645c" providerId="ADAL" clId="{B891E3C6-7E21-4D72-BB8A-11B00E353AF8}" dt="2023-10-18T19:07:35.221" v="669" actId="1076"/>
        <pc:sldMkLst>
          <pc:docMk/>
          <pc:sldMk cId="0" sldId="260"/>
        </pc:sldMkLst>
        <pc:spChg chg="mod">
          <ac:chgData name="Engel, Karen" userId="b1bdb765-af5a-4eea-b146-a3f1b2df645c" providerId="ADAL" clId="{B891E3C6-7E21-4D72-BB8A-11B00E353AF8}" dt="2023-10-18T19:07:35.221" v="669" actId="1076"/>
          <ac:spMkLst>
            <pc:docMk/>
            <pc:sldMk cId="0" sldId="260"/>
            <ac:spMk id="2" creationId="{00000000-0000-0000-0000-000000000000}"/>
          </ac:spMkLst>
        </pc:spChg>
        <pc:graphicFrameChg chg="modGraphic">
          <ac:chgData name="Engel, Karen" userId="b1bdb765-af5a-4eea-b146-a3f1b2df645c" providerId="ADAL" clId="{B891E3C6-7E21-4D72-BB8A-11B00E353AF8}" dt="2023-10-18T18:51:56.437" v="1" actId="13926"/>
          <ac:graphicFrameMkLst>
            <pc:docMk/>
            <pc:sldMk cId="0" sldId="260"/>
            <ac:graphicFrameMk id="3" creationId="{00000000-0000-0000-0000-000000000000}"/>
          </ac:graphicFrameMkLst>
        </pc:graphicFrameChg>
      </pc:sldChg>
      <pc:sldChg chg="del">
        <pc:chgData name="Engel, Karen" userId="b1bdb765-af5a-4eea-b146-a3f1b2df645c" providerId="ADAL" clId="{B891E3C6-7E21-4D72-BB8A-11B00E353AF8}" dt="2023-10-18T18:52:15.550" v="2" actId="2696"/>
        <pc:sldMkLst>
          <pc:docMk/>
          <pc:sldMk cId="0" sldId="261"/>
        </pc:sldMkLst>
      </pc:sldChg>
      <pc:sldChg chg="add del">
        <pc:chgData name="Engel, Karen" userId="b1bdb765-af5a-4eea-b146-a3f1b2df645c" providerId="ADAL" clId="{B891E3C6-7E21-4D72-BB8A-11B00E353AF8}" dt="2023-10-18T18:52:56.792" v="5" actId="2696"/>
        <pc:sldMkLst>
          <pc:docMk/>
          <pc:sldMk cId="0" sldId="265"/>
        </pc:sldMkLst>
      </pc:sldChg>
      <pc:sldChg chg="modSp">
        <pc:chgData name="Engel, Karen" userId="b1bdb765-af5a-4eea-b146-a3f1b2df645c" providerId="ADAL" clId="{B891E3C6-7E21-4D72-BB8A-11B00E353AF8}" dt="2023-10-18T19:08:11.161" v="675" actId="1076"/>
        <pc:sldMkLst>
          <pc:docMk/>
          <pc:sldMk cId="0" sldId="267"/>
        </pc:sldMkLst>
        <pc:spChg chg="mod">
          <ac:chgData name="Engel, Karen" userId="b1bdb765-af5a-4eea-b146-a3f1b2df645c" providerId="ADAL" clId="{B891E3C6-7E21-4D72-BB8A-11B00E353AF8}" dt="2023-10-18T19:08:11.161" v="675" actId="1076"/>
          <ac:spMkLst>
            <pc:docMk/>
            <pc:sldMk cId="0" sldId="267"/>
            <ac:spMk id="2" creationId="{00000000-0000-0000-0000-000000000000}"/>
          </ac:spMkLst>
        </pc:spChg>
        <pc:graphicFrameChg chg="modGraphic">
          <ac:chgData name="Engel, Karen" userId="b1bdb765-af5a-4eea-b146-a3f1b2df645c" providerId="ADAL" clId="{B891E3C6-7E21-4D72-BB8A-11B00E353AF8}" dt="2023-10-18T18:53:07.595" v="6" actId="13926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addSp delSp modSp add">
        <pc:chgData name="Engel, Karen" userId="b1bdb765-af5a-4eea-b146-a3f1b2df645c" providerId="ADAL" clId="{B891E3C6-7E21-4D72-BB8A-11B00E353AF8}" dt="2023-10-18T20:05:29.055" v="1074" actId="20577"/>
        <pc:sldMkLst>
          <pc:docMk/>
          <pc:sldMk cId="4040323238" sldId="268"/>
        </pc:sldMkLst>
        <pc:spChg chg="del">
          <ac:chgData name="Engel, Karen" userId="b1bdb765-af5a-4eea-b146-a3f1b2df645c" providerId="ADAL" clId="{B891E3C6-7E21-4D72-BB8A-11B00E353AF8}" dt="2023-10-18T18:57:02.418" v="327"/>
          <ac:spMkLst>
            <pc:docMk/>
            <pc:sldMk cId="4040323238" sldId="268"/>
            <ac:spMk id="2" creationId="{531C9FEE-8BB4-4D50-8561-6FE114C3C877}"/>
          </ac:spMkLst>
        </pc:spChg>
        <pc:spChg chg="del">
          <ac:chgData name="Engel, Karen" userId="b1bdb765-af5a-4eea-b146-a3f1b2df645c" providerId="ADAL" clId="{B891E3C6-7E21-4D72-BB8A-11B00E353AF8}" dt="2023-10-18T18:57:02.418" v="327"/>
          <ac:spMkLst>
            <pc:docMk/>
            <pc:sldMk cId="4040323238" sldId="268"/>
            <ac:spMk id="3" creationId="{ACD6928D-7EEC-449C-ABBA-2153FB616258}"/>
          </ac:spMkLst>
        </pc:spChg>
        <pc:graphicFrameChg chg="add mod modGraphic">
          <ac:chgData name="Engel, Karen" userId="b1bdb765-af5a-4eea-b146-a3f1b2df645c" providerId="ADAL" clId="{B891E3C6-7E21-4D72-BB8A-11B00E353AF8}" dt="2023-10-18T20:05:29.055" v="1074" actId="20577"/>
          <ac:graphicFrameMkLst>
            <pc:docMk/>
            <pc:sldMk cId="4040323238" sldId="268"/>
            <ac:graphicFrameMk id="4" creationId="{F6130BD8-6DCB-4038-B6C1-9ADE76DC3397}"/>
          </ac:graphicFrameMkLst>
        </pc:graphicFrameChg>
      </pc:sldChg>
      <pc:sldChg chg="addSp delSp modSp add">
        <pc:chgData name="Engel, Karen" userId="b1bdb765-af5a-4eea-b146-a3f1b2df645c" providerId="ADAL" clId="{B891E3C6-7E21-4D72-BB8A-11B00E353AF8}" dt="2023-10-18T19:09:16.704" v="686"/>
        <pc:sldMkLst>
          <pc:docMk/>
          <pc:sldMk cId="1425059780" sldId="269"/>
        </pc:sldMkLst>
        <pc:spChg chg="del">
          <ac:chgData name="Engel, Karen" userId="b1bdb765-af5a-4eea-b146-a3f1b2df645c" providerId="ADAL" clId="{B891E3C6-7E21-4D72-BB8A-11B00E353AF8}" dt="2023-10-18T19:02:02.484" v="442"/>
          <ac:spMkLst>
            <pc:docMk/>
            <pc:sldMk cId="1425059780" sldId="269"/>
            <ac:spMk id="2" creationId="{2B2F4374-4860-40AF-A09A-E10BEC445014}"/>
          </ac:spMkLst>
        </pc:spChg>
        <pc:spChg chg="del">
          <ac:chgData name="Engel, Karen" userId="b1bdb765-af5a-4eea-b146-a3f1b2df645c" providerId="ADAL" clId="{B891E3C6-7E21-4D72-BB8A-11B00E353AF8}" dt="2023-10-18T19:02:02.484" v="442"/>
          <ac:spMkLst>
            <pc:docMk/>
            <pc:sldMk cId="1425059780" sldId="269"/>
            <ac:spMk id="3" creationId="{57C4EFD7-3DE3-4BC7-AC22-BE80EC71DD97}"/>
          </ac:spMkLst>
        </pc:spChg>
        <pc:spChg chg="add mod">
          <ac:chgData name="Engel, Karen" userId="b1bdb765-af5a-4eea-b146-a3f1b2df645c" providerId="ADAL" clId="{B891E3C6-7E21-4D72-BB8A-11B00E353AF8}" dt="2023-10-18T19:06:29.042" v="661" actId="1076"/>
          <ac:spMkLst>
            <pc:docMk/>
            <pc:sldMk cId="1425059780" sldId="269"/>
            <ac:spMk id="6" creationId="{786CF58B-B5B2-4309-A929-2C3501F86AF2}"/>
          </ac:spMkLst>
        </pc:spChg>
        <pc:spChg chg="add del">
          <ac:chgData name="Engel, Karen" userId="b1bdb765-af5a-4eea-b146-a3f1b2df645c" providerId="ADAL" clId="{B891E3C6-7E21-4D72-BB8A-11B00E353AF8}" dt="2023-10-18T19:09:13.747" v="685"/>
          <ac:spMkLst>
            <pc:docMk/>
            <pc:sldMk cId="1425059780" sldId="269"/>
            <ac:spMk id="8" creationId="{00000000-0008-0000-0000-000002000000}"/>
          </ac:spMkLst>
        </pc:spChg>
        <pc:spChg chg="add del">
          <ac:chgData name="Engel, Karen" userId="b1bdb765-af5a-4eea-b146-a3f1b2df645c" providerId="ADAL" clId="{B891E3C6-7E21-4D72-BB8A-11B00E353AF8}" dt="2023-10-18T19:09:13.747" v="685"/>
          <ac:spMkLst>
            <pc:docMk/>
            <pc:sldMk cId="1425059780" sldId="269"/>
            <ac:spMk id="9" creationId="{00000000-0008-0000-0000-000003000000}"/>
          </ac:spMkLst>
        </pc:spChg>
        <pc:graphicFrameChg chg="add del">
          <ac:chgData name="Engel, Karen" userId="b1bdb765-af5a-4eea-b146-a3f1b2df645c" providerId="ADAL" clId="{B891E3C6-7E21-4D72-BB8A-11B00E353AF8}" dt="2023-10-18T19:09:13.747" v="685"/>
          <ac:graphicFrameMkLst>
            <pc:docMk/>
            <pc:sldMk cId="1425059780" sldId="269"/>
            <ac:graphicFrameMk id="7" creationId="{415BC622-9DDC-457B-BDEA-3A0DA1D00E4C}"/>
          </ac:graphicFrameMkLst>
        </pc:graphicFrameChg>
        <pc:picChg chg="add del">
          <ac:chgData name="Engel, Karen" userId="b1bdb765-af5a-4eea-b146-a3f1b2df645c" providerId="ADAL" clId="{B891E3C6-7E21-4D72-BB8A-11B00E353AF8}" dt="2023-10-18T19:02:11.932" v="444"/>
          <ac:picMkLst>
            <pc:docMk/>
            <pc:sldMk cId="1425059780" sldId="269"/>
            <ac:picMk id="4" creationId="{DBEEB074-C3F6-4FFA-A0E7-C22474911D28}"/>
          </ac:picMkLst>
        </pc:picChg>
        <pc:picChg chg="add del">
          <ac:chgData name="Engel, Karen" userId="b1bdb765-af5a-4eea-b146-a3f1b2df645c" providerId="ADAL" clId="{B891E3C6-7E21-4D72-BB8A-11B00E353AF8}" dt="2023-10-18T19:08:52.220" v="679" actId="478"/>
          <ac:picMkLst>
            <pc:docMk/>
            <pc:sldMk cId="1425059780" sldId="269"/>
            <ac:picMk id="5" creationId="{3D03BCD1-F909-48EF-8C5C-B5DB4FAFA9F0}"/>
          </ac:picMkLst>
        </pc:picChg>
        <pc:picChg chg="add">
          <ac:chgData name="Engel, Karen" userId="b1bdb765-af5a-4eea-b146-a3f1b2df645c" providerId="ADAL" clId="{B891E3C6-7E21-4D72-BB8A-11B00E353AF8}" dt="2023-10-18T19:09:16.704" v="686"/>
          <ac:picMkLst>
            <pc:docMk/>
            <pc:sldMk cId="1425059780" sldId="269"/>
            <ac:picMk id="10" creationId="{5E65455A-7D42-45E4-9A96-C53FCAFEDC82}"/>
          </ac:picMkLst>
        </pc:picChg>
      </pc:sldChg>
      <pc:sldChg chg="add">
        <pc:chgData name="Engel, Karen" userId="b1bdb765-af5a-4eea-b146-a3f1b2df645c" providerId="ADAL" clId="{B891E3C6-7E21-4D72-BB8A-11B00E353AF8}" dt="2023-10-18T19:07:06.106" v="666"/>
        <pc:sldMkLst>
          <pc:docMk/>
          <pc:sldMk cId="2881100350" sldId="270"/>
        </pc:sldMkLst>
      </pc:sldChg>
      <pc:sldChg chg="add del">
        <pc:chgData name="Engel, Karen" userId="b1bdb765-af5a-4eea-b146-a3f1b2df645c" providerId="ADAL" clId="{B891E3C6-7E21-4D72-BB8A-11B00E353AF8}" dt="2023-10-18T19:06:54.523" v="664"/>
        <pc:sldMkLst>
          <pc:docMk/>
          <pc:sldMk cId="3150838106" sldId="270"/>
        </pc:sldMkLst>
      </pc:sldChg>
      <pc:sldChg chg="modSp add ord">
        <pc:chgData name="Engel, Karen" userId="b1bdb765-af5a-4eea-b146-a3f1b2df645c" providerId="ADAL" clId="{B891E3C6-7E21-4D72-BB8A-11B00E353AF8}" dt="2023-10-18T19:07:48.163" v="672"/>
        <pc:sldMkLst>
          <pc:docMk/>
          <pc:sldMk cId="1586414203" sldId="271"/>
        </pc:sldMkLst>
        <pc:graphicFrameChg chg="modGraphic">
          <ac:chgData name="Engel, Karen" userId="b1bdb765-af5a-4eea-b146-a3f1b2df645c" providerId="ADAL" clId="{B891E3C6-7E21-4D72-BB8A-11B00E353AF8}" dt="2023-10-18T19:07:44.636" v="671" actId="13926"/>
          <ac:graphicFrameMkLst>
            <pc:docMk/>
            <pc:sldMk cId="1586414203" sldId="271"/>
            <ac:graphicFrameMk id="3" creationId="{00000000-0000-0000-0000-000000000000}"/>
          </ac:graphicFrameMkLst>
        </pc:graphicFrameChg>
      </pc:sldChg>
      <pc:sldChg chg="modSp add">
        <pc:chgData name="Engel, Karen" userId="b1bdb765-af5a-4eea-b146-a3f1b2df645c" providerId="ADAL" clId="{B891E3C6-7E21-4D72-BB8A-11B00E353AF8}" dt="2023-10-18T19:08:20.243" v="677" actId="13926"/>
        <pc:sldMkLst>
          <pc:docMk/>
          <pc:sldMk cId="824093360" sldId="272"/>
        </pc:sldMkLst>
        <pc:graphicFrameChg chg="modGraphic">
          <ac:chgData name="Engel, Karen" userId="b1bdb765-af5a-4eea-b146-a3f1b2df645c" providerId="ADAL" clId="{B891E3C6-7E21-4D72-BB8A-11B00E353AF8}" dt="2023-10-18T19:08:20.243" v="677" actId="13926"/>
          <ac:graphicFrameMkLst>
            <pc:docMk/>
            <pc:sldMk cId="824093360" sldId="272"/>
            <ac:graphicFrameMk id="4" creationId="{00000000-0000-0000-0000-000000000000}"/>
          </ac:graphicFrameMkLst>
        </pc:graphicFrameChg>
      </pc:sldChg>
      <pc:sldChg chg="add del">
        <pc:chgData name="Engel, Karen" userId="b1bdb765-af5a-4eea-b146-a3f1b2df645c" providerId="ADAL" clId="{B891E3C6-7E21-4D72-BB8A-11B00E353AF8}" dt="2023-10-18T19:08:54.388" v="680" actId="2696"/>
        <pc:sldMkLst>
          <pc:docMk/>
          <pc:sldMk cId="3317178677" sldId="273"/>
        </pc:sldMkLst>
      </pc:sldChg>
      <pc:sldChg chg="addSp delSp add">
        <pc:chgData name="Engel, Karen" userId="b1bdb765-af5a-4eea-b146-a3f1b2df645c" providerId="ADAL" clId="{B891E3C6-7E21-4D72-BB8A-11B00E353AF8}" dt="2023-10-18T19:26:00.712" v="692"/>
        <pc:sldMkLst>
          <pc:docMk/>
          <pc:sldMk cId="3580540779" sldId="273"/>
        </pc:sldMkLst>
        <pc:picChg chg="add del">
          <ac:chgData name="Engel, Karen" userId="b1bdb765-af5a-4eea-b146-a3f1b2df645c" providerId="ADAL" clId="{B891E3C6-7E21-4D72-BB8A-11B00E353AF8}" dt="2023-10-18T19:25:57.739" v="691" actId="478"/>
          <ac:picMkLst>
            <pc:docMk/>
            <pc:sldMk cId="3580540779" sldId="273"/>
            <ac:picMk id="2" creationId="{E101C09D-8330-40D1-83BF-1AA7F7FEC7B9}"/>
          </ac:picMkLst>
        </pc:picChg>
        <pc:picChg chg="add">
          <ac:chgData name="Engel, Karen" userId="b1bdb765-af5a-4eea-b146-a3f1b2df645c" providerId="ADAL" clId="{B891E3C6-7E21-4D72-BB8A-11B00E353AF8}" dt="2023-10-18T19:26:00.712" v="692"/>
          <ac:picMkLst>
            <pc:docMk/>
            <pc:sldMk cId="3580540779" sldId="273"/>
            <ac:picMk id="3" creationId="{BDCE3738-78D8-4C20-BAE0-8CB14C710770}"/>
          </ac:picMkLst>
        </pc:picChg>
      </pc:sldChg>
      <pc:sldChg chg="addSp modSp add">
        <pc:chgData name="Engel, Karen" userId="b1bdb765-af5a-4eea-b146-a3f1b2df645c" providerId="ADAL" clId="{B891E3C6-7E21-4D72-BB8A-11B00E353AF8}" dt="2023-10-18T19:10:13.213" v="689" actId="1076"/>
        <pc:sldMkLst>
          <pc:docMk/>
          <pc:sldMk cId="3128575490" sldId="274"/>
        </pc:sldMkLst>
        <pc:picChg chg="add mod">
          <ac:chgData name="Engel, Karen" userId="b1bdb765-af5a-4eea-b146-a3f1b2df645c" providerId="ADAL" clId="{B891E3C6-7E21-4D72-BB8A-11B00E353AF8}" dt="2023-10-18T19:10:13.213" v="689" actId="1076"/>
          <ac:picMkLst>
            <pc:docMk/>
            <pc:sldMk cId="3128575490" sldId="274"/>
            <ac:picMk id="2" creationId="{AF2D5C7B-0E7B-438A-9C98-D9B88B905A4E}"/>
          </ac:picMkLst>
        </pc:picChg>
      </pc:sldChg>
      <pc:sldChg chg="addSp add">
        <pc:chgData name="Engel, Karen" userId="b1bdb765-af5a-4eea-b146-a3f1b2df645c" providerId="ADAL" clId="{B891E3C6-7E21-4D72-BB8A-11B00E353AF8}" dt="2023-10-18T19:10:27.255" v="690"/>
        <pc:sldMkLst>
          <pc:docMk/>
          <pc:sldMk cId="1812649313" sldId="275"/>
        </pc:sldMkLst>
        <pc:picChg chg="add">
          <ac:chgData name="Engel, Karen" userId="b1bdb765-af5a-4eea-b146-a3f1b2df645c" providerId="ADAL" clId="{B891E3C6-7E21-4D72-BB8A-11B00E353AF8}" dt="2023-10-18T19:10:27.255" v="690"/>
          <ac:picMkLst>
            <pc:docMk/>
            <pc:sldMk cId="1812649313" sldId="275"/>
            <ac:picMk id="2" creationId="{869989CB-68BB-49F9-AA0E-F08D29EBAE8D}"/>
          </ac:picMkLst>
        </pc:picChg>
      </pc:sldChg>
      <pc:sldChg chg="addSp delSp add del">
        <pc:chgData name="Engel, Karen" userId="b1bdb765-af5a-4eea-b146-a3f1b2df645c" providerId="ADAL" clId="{B891E3C6-7E21-4D72-BB8A-11B00E353AF8}" dt="2023-10-18T19:58:59.295" v="874" actId="2696"/>
        <pc:sldMkLst>
          <pc:docMk/>
          <pc:sldMk cId="749431826" sldId="276"/>
        </pc:sldMkLst>
        <pc:picChg chg="add del">
          <ac:chgData name="Engel, Karen" userId="b1bdb765-af5a-4eea-b146-a3f1b2df645c" providerId="ADAL" clId="{B891E3C6-7E21-4D72-BB8A-11B00E353AF8}" dt="2023-10-18T19:26:44.146" v="695"/>
          <ac:picMkLst>
            <pc:docMk/>
            <pc:sldMk cId="749431826" sldId="276"/>
            <ac:picMk id="2" creationId="{E17FE92B-0A9C-4504-A6DC-B6E46A0B591E}"/>
          </ac:picMkLst>
        </pc:picChg>
        <pc:picChg chg="add del">
          <ac:chgData name="Engel, Karen" userId="b1bdb765-af5a-4eea-b146-a3f1b2df645c" providerId="ADAL" clId="{B891E3C6-7E21-4D72-BB8A-11B00E353AF8}" dt="2023-10-18T19:27:02.596" v="697"/>
          <ac:picMkLst>
            <pc:docMk/>
            <pc:sldMk cId="749431826" sldId="276"/>
            <ac:picMk id="3" creationId="{3B45E78E-1BBF-4E8F-A268-A511543CC95F}"/>
          </ac:picMkLst>
        </pc:picChg>
      </pc:sldChg>
      <pc:sldChg chg="addSp modSp add">
        <pc:chgData name="Engel, Karen" userId="b1bdb765-af5a-4eea-b146-a3f1b2df645c" providerId="ADAL" clId="{B891E3C6-7E21-4D72-BB8A-11B00E353AF8}" dt="2023-10-18T19:45:33.161" v="822"/>
        <pc:sldMkLst>
          <pc:docMk/>
          <pc:sldMk cId="3065174901" sldId="277"/>
        </pc:sldMkLst>
        <pc:spChg chg="add mod">
          <ac:chgData name="Engel, Karen" userId="b1bdb765-af5a-4eea-b146-a3f1b2df645c" providerId="ADAL" clId="{B891E3C6-7E21-4D72-BB8A-11B00E353AF8}" dt="2023-10-18T19:42:42.984" v="724" actId="20577"/>
          <ac:spMkLst>
            <pc:docMk/>
            <pc:sldMk cId="3065174901" sldId="277"/>
            <ac:spMk id="2" creationId="{180E2B29-2142-4713-A943-9E083F30D836}"/>
          </ac:spMkLst>
        </pc:spChg>
        <pc:spChg chg="add mod">
          <ac:chgData name="Engel, Karen" userId="b1bdb765-af5a-4eea-b146-a3f1b2df645c" providerId="ADAL" clId="{B891E3C6-7E21-4D72-BB8A-11B00E353AF8}" dt="2023-10-18T19:45:33.161" v="822"/>
          <ac:spMkLst>
            <pc:docMk/>
            <pc:sldMk cId="3065174901" sldId="277"/>
            <ac:spMk id="3" creationId="{C313019D-BA1F-414D-97C2-124A200A8648}"/>
          </ac:spMkLst>
        </pc:spChg>
      </pc:sldChg>
      <pc:sldChg chg="modSp add">
        <pc:chgData name="Engel, Karen" userId="b1bdb765-af5a-4eea-b146-a3f1b2df645c" providerId="ADAL" clId="{B891E3C6-7E21-4D72-BB8A-11B00E353AF8}" dt="2023-10-18T19:50:10.048" v="873" actId="12"/>
        <pc:sldMkLst>
          <pc:docMk/>
          <pc:sldMk cId="3338145211" sldId="278"/>
        </pc:sldMkLst>
        <pc:spChg chg="mod">
          <ac:chgData name="Engel, Karen" userId="b1bdb765-af5a-4eea-b146-a3f1b2df645c" providerId="ADAL" clId="{B891E3C6-7E21-4D72-BB8A-11B00E353AF8}" dt="2023-10-18T19:48:19.331" v="830" actId="404"/>
          <ac:spMkLst>
            <pc:docMk/>
            <pc:sldMk cId="3338145211" sldId="278"/>
            <ac:spMk id="2" creationId="{9A2FF51D-027D-4857-AD39-B0B51E9E10AC}"/>
          </ac:spMkLst>
        </pc:spChg>
        <pc:spChg chg="mod">
          <ac:chgData name="Engel, Karen" userId="b1bdb765-af5a-4eea-b146-a3f1b2df645c" providerId="ADAL" clId="{B891E3C6-7E21-4D72-BB8A-11B00E353AF8}" dt="2023-10-18T19:50:10.048" v="873" actId="12"/>
          <ac:spMkLst>
            <pc:docMk/>
            <pc:sldMk cId="3338145211" sldId="278"/>
            <ac:spMk id="3" creationId="{A4124364-9E52-4E5A-893A-A2DE2D2D07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12700">
              <a:lnSpc>
                <a:spcPts val="1425"/>
              </a:lnSpc>
            </a:pPr>
            <a:r>
              <a:rPr lang="en-US" spc="-10"/>
              <a:t>ACCJC.ORG</a:t>
            </a:r>
            <a:endParaRPr lang="en-US" spc="-1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jc.org/wp-content/uploads/Accreditation-Handbook.pdf" TargetMode="External"/><Relationship Id="rId2" Type="http://schemas.openxmlformats.org/officeDocument/2006/relationships/hyperlink" Target="https://canadacollege.edu/accreditation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1335" y="1828800"/>
            <a:ext cx="9369329" cy="416716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-2540" algn="ctr">
              <a:lnSpc>
                <a:spcPts val="6480"/>
              </a:lnSpc>
              <a:spcBef>
                <a:spcPts val="915"/>
              </a:spcBef>
            </a:pPr>
            <a:r>
              <a:rPr lang="en-US" sz="6000" spc="-20" dirty="0"/>
              <a:t>New </a:t>
            </a:r>
            <a:r>
              <a:rPr sz="6000" spc="-10" dirty="0"/>
              <a:t>Accreditation</a:t>
            </a:r>
            <a:r>
              <a:rPr sz="6000" spc="-220" dirty="0"/>
              <a:t> </a:t>
            </a:r>
            <a:r>
              <a:rPr sz="6000" spc="-10" dirty="0"/>
              <a:t>Standards</a:t>
            </a:r>
            <a:r>
              <a:rPr lang="en-US" sz="6000" spc="-10" dirty="0"/>
              <a:t>, Process, &amp; Proposed Timeline</a:t>
            </a:r>
            <a:endParaRPr sz="6000" dirty="0"/>
          </a:p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lang="en-US" sz="2400" b="0" dirty="0">
                <a:latin typeface="Calibri"/>
                <a:cs typeface="Calibri"/>
              </a:rPr>
              <a:t>Presented to the Planning &amp; Budgeting Council </a:t>
            </a:r>
            <a:br>
              <a:rPr lang="en-US" sz="2400" b="0" dirty="0">
                <a:latin typeface="Calibri"/>
                <a:cs typeface="Calibri"/>
              </a:rPr>
            </a:br>
            <a:r>
              <a:rPr lang="en-US" sz="2400" b="0" dirty="0">
                <a:latin typeface="Calibri"/>
                <a:cs typeface="Calibri"/>
              </a:rPr>
              <a:t>(serving at the College’s Accreditation Oversight Committee)</a:t>
            </a:r>
            <a:br>
              <a:rPr lang="en-US" sz="2400" b="0" dirty="0">
                <a:latin typeface="Calibri"/>
                <a:cs typeface="Calibri"/>
              </a:rPr>
            </a:br>
            <a:br>
              <a:rPr lang="en-US" sz="2400" b="0" dirty="0">
                <a:latin typeface="Calibri"/>
                <a:cs typeface="Calibri"/>
              </a:rPr>
            </a:br>
            <a:r>
              <a:rPr lang="en-US" sz="2400" b="0" dirty="0">
                <a:latin typeface="Calibri"/>
                <a:cs typeface="Calibri"/>
              </a:rPr>
              <a:t>on October 18, 2023</a:t>
            </a:r>
            <a:br>
              <a:rPr lang="en-US" sz="2400" b="0" dirty="0">
                <a:latin typeface="Calibri"/>
                <a:cs typeface="Calibri"/>
              </a:rPr>
            </a:br>
            <a:br>
              <a:rPr lang="en-US" sz="2400" b="0" dirty="0">
                <a:latin typeface="Calibri"/>
                <a:cs typeface="Calibri"/>
              </a:rPr>
            </a:br>
            <a:r>
              <a:rPr lang="en-US" sz="2400" b="0" dirty="0">
                <a:latin typeface="Calibri"/>
                <a:cs typeface="Calibri"/>
              </a:rPr>
              <a:t>by Karen Engel, Dean of PRIE and Accreditation Liaison Officer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26" name="Picture 2" descr="https://canadacollege.edu/marketing/images/cc_white-logo-clear.png">
            <a:extLst>
              <a:ext uri="{FF2B5EF4-FFF2-40B4-BE49-F238E27FC236}">
                <a16:creationId xmlns:a16="http://schemas.microsoft.com/office/drawing/2014/main" id="{DE0CED4F-BB51-4A06-AB7A-2716331C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3352800" cy="15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6972" y="6147815"/>
            <a:ext cx="2663951" cy="4632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Forward-</a:t>
            </a:r>
            <a:r>
              <a:rPr dirty="0"/>
              <a:t>Looking</a:t>
            </a:r>
            <a:r>
              <a:rPr spc="-150" dirty="0"/>
              <a:t> </a:t>
            </a:r>
            <a:r>
              <a:rPr dirty="0"/>
              <a:t>Framework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4" dirty="0"/>
              <a:t> </a:t>
            </a:r>
            <a:r>
              <a:rPr spc="-10" dirty="0"/>
              <a:t>Reflection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79" y="1743456"/>
            <a:ext cx="5120639" cy="4256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907" y="209534"/>
            <a:ext cx="9903461" cy="133010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Evolving</a:t>
            </a:r>
            <a:r>
              <a:rPr spc="-175" dirty="0"/>
              <a:t> </a:t>
            </a:r>
            <a:r>
              <a:rPr spc="-10" dirty="0"/>
              <a:t>Expectations</a:t>
            </a:r>
            <a:r>
              <a:rPr spc="-190" dirty="0"/>
              <a:t> </a:t>
            </a:r>
            <a:r>
              <a:rPr spc="-25" dirty="0"/>
              <a:t>for </a:t>
            </a:r>
            <a:r>
              <a:rPr dirty="0"/>
              <a:t>Institutional</a:t>
            </a:r>
            <a:r>
              <a:rPr spc="-204" dirty="0"/>
              <a:t> </a:t>
            </a:r>
            <a:r>
              <a:rPr spc="-10" dirty="0"/>
              <a:t>Self-Evaluation</a:t>
            </a:r>
            <a:r>
              <a:rPr spc="-180" dirty="0"/>
              <a:t> </a:t>
            </a:r>
            <a:r>
              <a:rPr spc="-10" dirty="0"/>
              <a:t>Reports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6919" y="2121457"/>
            <a:ext cx="7136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8550" algn="l"/>
              </a:tabLst>
            </a:pPr>
            <a:r>
              <a:rPr sz="2200" b="1" dirty="0">
                <a:latin typeface="Calibri"/>
                <a:cs typeface="Calibri"/>
              </a:rPr>
              <a:t>New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ISER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Template</a:t>
            </a:r>
            <a:r>
              <a:rPr sz="2200" b="1" dirty="0">
                <a:latin typeface="Calibri"/>
                <a:cs typeface="Calibri"/>
              </a:rPr>
              <a:t>	(embedded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instructions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for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each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section)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266901"/>
              </p:ext>
            </p:extLst>
          </p:nvPr>
        </p:nvGraphicFramePr>
        <p:xfrm>
          <a:off x="1227268" y="2566450"/>
          <a:ext cx="9730740" cy="331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Major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Sections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Self-Evaluation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Suggested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Forward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Self-Evaluation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A.</a:t>
                      </a:r>
                      <a:r>
                        <a:rPr sz="18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Introduction: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Context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pages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</a:t>
                      </a:r>
                      <a:r>
                        <a:rPr sz="1800" spc="3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Self-Evaluation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Alignment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Accreditation Standards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60-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70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pages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C.</a:t>
                      </a:r>
                      <a:r>
                        <a:rPr sz="18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Documentation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narratives)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92023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D.</a:t>
                      </a:r>
                      <a:r>
                        <a:rPr sz="18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Appendices: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1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Catalog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087880" indent="-167640">
                        <a:lnSpc>
                          <a:spcPct val="100000"/>
                        </a:lnSpc>
                        <a:buAutoNum type="arabicPlain" startAt="2"/>
                        <a:tabLst>
                          <a:tab pos="208788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Organizational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087245" indent="-167640">
                        <a:lnSpc>
                          <a:spcPct val="100000"/>
                        </a:lnSpc>
                        <a:buAutoNum type="arabicPlain" startAt="2"/>
                        <a:tabLst>
                          <a:tab pos="208724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Locations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(if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applicable)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narratives)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9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907" y="209534"/>
            <a:ext cx="9903461" cy="133010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Evolving</a:t>
            </a:r>
            <a:r>
              <a:rPr spc="-175" dirty="0"/>
              <a:t> </a:t>
            </a:r>
            <a:r>
              <a:rPr spc="-10" dirty="0"/>
              <a:t>Expectations</a:t>
            </a:r>
            <a:r>
              <a:rPr spc="-190" dirty="0"/>
              <a:t> </a:t>
            </a:r>
            <a:r>
              <a:rPr spc="-25" dirty="0"/>
              <a:t>for </a:t>
            </a:r>
            <a:r>
              <a:rPr dirty="0"/>
              <a:t>Institutional</a:t>
            </a:r>
            <a:r>
              <a:rPr spc="-204" dirty="0"/>
              <a:t> </a:t>
            </a:r>
            <a:r>
              <a:rPr spc="-10" dirty="0"/>
              <a:t>Self-Evaluation</a:t>
            </a:r>
            <a:r>
              <a:rPr spc="-180" dirty="0"/>
              <a:t> </a:t>
            </a:r>
            <a:r>
              <a:rPr spc="-10" dirty="0"/>
              <a:t>Reports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6919" y="2121457"/>
            <a:ext cx="7136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8550" algn="l"/>
              </a:tabLst>
            </a:pPr>
            <a:r>
              <a:rPr sz="2200" b="1" dirty="0">
                <a:latin typeface="Calibri"/>
                <a:cs typeface="Calibri"/>
              </a:rPr>
              <a:t>New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ISER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Template</a:t>
            </a:r>
            <a:r>
              <a:rPr sz="2200" b="1" dirty="0">
                <a:latin typeface="Calibri"/>
                <a:cs typeface="Calibri"/>
              </a:rPr>
              <a:t>	(embedded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instructions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for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each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section)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28022"/>
              </p:ext>
            </p:extLst>
          </p:nvPr>
        </p:nvGraphicFramePr>
        <p:xfrm>
          <a:off x="1227268" y="2566450"/>
          <a:ext cx="9730740" cy="331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1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Major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Sections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Self-Evaluation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Suggested</a:t>
                      </a:r>
                      <a:r>
                        <a:rPr sz="20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Forward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Self-Evaluation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page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A.</a:t>
                      </a:r>
                      <a:r>
                        <a:rPr sz="18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Introduction: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Context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pages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B.</a:t>
                      </a:r>
                      <a:r>
                        <a:rPr sz="1800" spc="3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Institutional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Self-Evaluation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Alignment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Accreditation Standards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60-</a:t>
                      </a:r>
                      <a:r>
                        <a:rPr sz="18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70</a:t>
                      </a:r>
                      <a:r>
                        <a:rPr sz="1800" spc="-1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pages</a:t>
                      </a:r>
                      <a:endParaRPr sz="18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C.</a:t>
                      </a:r>
                      <a:r>
                        <a:rPr sz="18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Documentation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narratives)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920239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D.</a:t>
                      </a:r>
                      <a:r>
                        <a:rPr sz="1800" spc="2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Appendices: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	1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Catalog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087880" indent="-167640">
                        <a:lnSpc>
                          <a:spcPct val="100000"/>
                        </a:lnSpc>
                        <a:buAutoNum type="arabicPlain" startAt="2"/>
                        <a:tabLst>
                          <a:tab pos="2087880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Organizational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Information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087245" indent="-167640">
                        <a:lnSpc>
                          <a:spcPct val="100000"/>
                        </a:lnSpc>
                        <a:buAutoNum type="arabicPlain" startAt="2"/>
                        <a:tabLst>
                          <a:tab pos="208724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Approved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Locations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(if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applicable)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narratives)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F51D-027D-4857-AD39-B0B51E9E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first step in the institutional self-evaluation is to read and reflect on each Standard through the context of the institution’s mission.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24364-9E52-4E5A-893A-A2DE2D2D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427720" cy="4023360"/>
          </a:xfrm>
        </p:spPr>
        <p:txBody>
          <a:bodyPr/>
          <a:lstStyle/>
          <a:p>
            <a:r>
              <a:rPr lang="en-US" dirty="0"/>
              <a:t>During the reflection, it may be helpful to consider the following questions:  </a:t>
            </a:r>
          </a:p>
          <a:p>
            <a:endParaRPr lang="en-US" dirty="0"/>
          </a:p>
          <a:p>
            <a:pPr marL="201168" lvl="1" indent="0">
              <a:buNone/>
            </a:pPr>
            <a:r>
              <a:rPr lang="en-US" sz="1600" dirty="0"/>
              <a:t>• What does the institution do to align with the Standard?  </a:t>
            </a:r>
          </a:p>
          <a:p>
            <a:pPr marL="201168" lvl="1" indent="0">
              <a:buNone/>
            </a:pPr>
            <a:r>
              <a:rPr lang="en-US" sz="1600" dirty="0"/>
              <a:t>• What are the results of these actions? How effectively do the actions support equitable student success? How do you know? </a:t>
            </a:r>
          </a:p>
          <a:p>
            <a:pPr marL="201168" lvl="1" indent="0">
              <a:buNone/>
            </a:pPr>
            <a:r>
              <a:rPr lang="en-US" sz="1600" dirty="0"/>
              <a:t>• What did the institution learn?  </a:t>
            </a:r>
          </a:p>
          <a:p>
            <a:pPr marL="201168" lvl="1" indent="0">
              <a:buNone/>
            </a:pPr>
            <a:r>
              <a:rPr lang="en-US" sz="1600" dirty="0"/>
              <a:t>• What will the institution do differently as it moves forward? How does that learning inform institutional plans for action, improvement, and/or innovation? </a:t>
            </a:r>
          </a:p>
        </p:txBody>
      </p:sp>
    </p:spTree>
    <p:extLst>
      <p:ext uri="{BB962C8B-B14F-4D97-AF65-F5344CB8AC3E}">
        <p14:creationId xmlns:p14="http://schemas.microsoft.com/office/powerpoint/2010/main" val="3338145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F58B-B5B2-4309-A929-2C3501F86AF2}"/>
              </a:ext>
            </a:extLst>
          </p:cNvPr>
          <p:cNvSpPr txBox="1"/>
          <p:nvPr/>
        </p:nvSpPr>
        <p:spPr>
          <a:xfrm>
            <a:off x="687468" y="76200"/>
            <a:ext cx="108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Initial Approach for Identifying Administrative, Senate, Council, and Committee Leads for Each Standard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65455A-7D42-45E4-9A96-C53FCAFE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992"/>
            <a:ext cx="12192000" cy="34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F58B-B5B2-4309-A929-2C3501F86AF2}"/>
              </a:ext>
            </a:extLst>
          </p:cNvPr>
          <p:cNvSpPr txBox="1"/>
          <p:nvPr/>
        </p:nvSpPr>
        <p:spPr>
          <a:xfrm>
            <a:off x="687468" y="76200"/>
            <a:ext cx="108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Initial Approach for Identifying Administrative, Senate, Council, and Committee Leads for Each Standard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E3738-78D8-4C20-BAE0-8CB14C71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883"/>
            <a:ext cx="12192000" cy="52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F58B-B5B2-4309-A929-2C3501F86AF2}"/>
              </a:ext>
            </a:extLst>
          </p:cNvPr>
          <p:cNvSpPr txBox="1"/>
          <p:nvPr/>
        </p:nvSpPr>
        <p:spPr>
          <a:xfrm>
            <a:off x="687468" y="76200"/>
            <a:ext cx="108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Initial Approach for Identifying Administrative, Senate, Council, and Committee Leads for Each Standard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D5C7B-0E7B-438A-9C98-D9B88B90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08634"/>
            <a:ext cx="12192000" cy="6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5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6CF58B-B5B2-4309-A929-2C3501F86AF2}"/>
              </a:ext>
            </a:extLst>
          </p:cNvPr>
          <p:cNvSpPr txBox="1"/>
          <p:nvPr/>
        </p:nvSpPr>
        <p:spPr>
          <a:xfrm>
            <a:off x="687468" y="76200"/>
            <a:ext cx="1081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Initial Approach for Identifying Administrative, Senate, Council, and Committee Leads for Each Standard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989CB-68BB-49F9-AA0E-F08D29EB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333"/>
            <a:ext cx="12192000" cy="41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4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130BD8-6DCB-4038-B6C1-9ADE76DC3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72854"/>
              </p:ext>
            </p:extLst>
          </p:nvPr>
        </p:nvGraphicFramePr>
        <p:xfrm>
          <a:off x="419100" y="152400"/>
          <a:ext cx="11353799" cy="6134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966">
                  <a:extLst>
                    <a:ext uri="{9D8B030D-6E8A-4147-A177-3AD203B41FA5}">
                      <a16:colId xmlns:a16="http://schemas.microsoft.com/office/drawing/2014/main" val="805126310"/>
                    </a:ext>
                  </a:extLst>
                </a:gridCol>
                <a:gridCol w="8826833">
                  <a:extLst>
                    <a:ext uri="{9D8B030D-6E8A-4147-A177-3AD203B41FA5}">
                      <a16:colId xmlns:a16="http://schemas.microsoft.com/office/drawing/2014/main" val="100205960"/>
                    </a:ext>
                  </a:extLst>
                </a:gridCol>
              </a:tblGrid>
              <a:tr h="49055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Initial Timeline for ISER Preparation:  2023-2025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166947"/>
                  </a:ext>
                </a:extLst>
              </a:tr>
              <a:tr h="1194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Fall 2023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PBC (Accreditation Oversight Committee) reviews new Standards and adopts overall timeline for the Self Evaluation process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Administrative Leads for each Standard review new Standards and expectations for the Self-Evaluation Process with College Councils and Senates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PBC forms an ISER Steering Committee that includes faculty, classified staff, and student leaders to join Administrative leads for each Section of the ISER to begin work in Spring/Fall 2024</a:t>
                      </a: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83927"/>
                  </a:ext>
                </a:extLst>
              </a:tr>
              <a:tr h="1773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Spring 2024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Accreditation Steering Committee develops detailed plan for Report preparation.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Administrative and Senate Leads begin identifying and collecting evidence.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Administrative and Senate Leads identify any areas that need to be addressed (where evidence may be lacking) and presents these to PBC.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PBC recommends how to address gaps in practice or evidence and Administrative and Senate leads work with Councils, Senates, and Committees to address them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038033"/>
                  </a:ext>
                </a:extLst>
              </a:tr>
              <a:tr h="796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Fall 2024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Administrative, Senate, Council and Committee Leads address gaps in evidence, begin collecting and organizing evidence, and drafting brief narratives.</a:t>
                      </a: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229827"/>
                  </a:ext>
                </a:extLst>
              </a:tr>
              <a:tr h="498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Spring 2025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First Draft of ISER completed and all evidence gathered and organized.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5441"/>
                  </a:ext>
                </a:extLst>
              </a:tr>
              <a:tr h="597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Fall 2025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Second and final Draft of ISER completed and submitted to BOT for approval.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Final ISER Submitted to ACCJC by December, 2025.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7" marR="6827" marT="68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32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E2B29-2142-4713-A943-9E083F30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019D-BA1F-414D-97C2-124A200A8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Cañada  Accreditation Website</a:t>
            </a:r>
            <a:endParaRPr lang="en-US" dirty="0"/>
          </a:p>
          <a:p>
            <a:r>
              <a:rPr lang="en-US" dirty="0">
                <a:hlinkClick r:id="rId3"/>
              </a:rPr>
              <a:t>ACCJC Resources Website</a:t>
            </a:r>
            <a:endParaRPr lang="en-US" dirty="0"/>
          </a:p>
          <a:p>
            <a:r>
              <a:rPr lang="en-US" dirty="0">
                <a:hlinkClick r:id="rId3"/>
              </a:rPr>
              <a:t>Accreditation Manual (new as of 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7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Principles</a:t>
            </a:r>
            <a:r>
              <a:rPr spc="-60" dirty="0"/>
              <a:t> </a:t>
            </a:r>
            <a:r>
              <a:rPr dirty="0"/>
              <a:t>Guiding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New</a:t>
            </a:r>
            <a:r>
              <a:rPr spc="-4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1834" y="1938783"/>
            <a:ext cx="8049895" cy="2905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Align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Commission’s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Eligibility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Requirements,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policies,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Reflect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norms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practices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higher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Focus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outcomes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improvement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rather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processes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Reflect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diversity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ACCJC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member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institutions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Use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clear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language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minimize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redundancies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Balance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accountability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improvement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Emphasize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equity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inclusion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8681" y="3466337"/>
            <a:ext cx="2012433" cy="2288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Principles</a:t>
            </a:r>
            <a:r>
              <a:rPr spc="-60" dirty="0"/>
              <a:t> </a:t>
            </a:r>
            <a:r>
              <a:rPr dirty="0"/>
              <a:t>Guiding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New</a:t>
            </a:r>
            <a:r>
              <a:rPr spc="-45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1834" y="1938783"/>
            <a:ext cx="8049895" cy="29057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Align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Commission’s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Eligibility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Requirements,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policies,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Reflect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current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norms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practices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within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higher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education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Focus</a:t>
            </a:r>
            <a:r>
              <a:rPr sz="2200" spc="-7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on</a:t>
            </a:r>
            <a:r>
              <a:rPr sz="2200" spc="-6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outcomes</a:t>
            </a:r>
            <a:r>
              <a:rPr sz="2200" spc="-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200" spc="-7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spc="-10" dirty="0">
                <a:highlight>
                  <a:srgbClr val="FFFF00"/>
                </a:highlight>
                <a:latin typeface="Calibri"/>
                <a:cs typeface="Calibri"/>
              </a:rPr>
              <a:t>improvement</a:t>
            </a:r>
            <a:r>
              <a:rPr sz="2200" spc="-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rather</a:t>
            </a:r>
            <a:r>
              <a:rPr sz="2200" spc="-6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than</a:t>
            </a:r>
            <a:r>
              <a:rPr sz="2200" spc="-7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spc="-10" dirty="0">
                <a:highlight>
                  <a:srgbClr val="FFFF00"/>
                </a:highlight>
                <a:latin typeface="Calibri"/>
                <a:cs typeface="Calibri"/>
              </a:rPr>
              <a:t>processes</a:t>
            </a:r>
            <a:endParaRPr sz="22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Reflect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diversity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ACCJC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member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institutions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Use</a:t>
            </a:r>
            <a:r>
              <a:rPr sz="2200" spc="-4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clear</a:t>
            </a:r>
            <a:r>
              <a:rPr sz="2200" spc="-6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language</a:t>
            </a:r>
            <a:r>
              <a:rPr sz="2200" spc="-5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200" spc="-6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minimize</a:t>
            </a:r>
            <a:r>
              <a:rPr sz="2200" spc="-3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spc="-10" dirty="0">
                <a:highlight>
                  <a:srgbClr val="FFFF00"/>
                </a:highlight>
                <a:latin typeface="Calibri"/>
                <a:cs typeface="Calibri"/>
              </a:rPr>
              <a:t>redundancies</a:t>
            </a:r>
            <a:endParaRPr sz="2200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Balance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accountability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improvement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Emphasize</a:t>
            </a:r>
            <a:r>
              <a:rPr sz="2200" spc="-5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equity</a:t>
            </a:r>
            <a:r>
              <a:rPr sz="2200" spc="-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dirty="0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sz="2200" spc="-7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200" spc="-10" dirty="0">
                <a:highlight>
                  <a:srgbClr val="FFFF00"/>
                </a:highlight>
                <a:latin typeface="Calibri"/>
                <a:cs typeface="Calibri"/>
              </a:rPr>
              <a:t>inclusion</a:t>
            </a:r>
            <a:endParaRPr sz="22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8681" y="3466337"/>
            <a:ext cx="2012433" cy="22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0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111" y="0"/>
            <a:ext cx="8875775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35" y="471382"/>
            <a:ext cx="1078992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Overview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Major</a:t>
            </a:r>
            <a:r>
              <a:rPr spc="-40" dirty="0"/>
              <a:t> </a:t>
            </a:r>
            <a:r>
              <a:rPr dirty="0"/>
              <a:t>Changes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74185"/>
              </p:ext>
            </p:extLst>
          </p:nvPr>
        </p:nvGraphicFramePr>
        <p:xfrm>
          <a:off x="997438" y="1694902"/>
          <a:ext cx="10191114" cy="306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800" spc="-50" dirty="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723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Repetitive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siloed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Streamlined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holistic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“do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process”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“what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results,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them”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Narrative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everything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documentation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provided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checklist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120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(127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multi-college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districts)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 dirty="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colleges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41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35" y="471382"/>
            <a:ext cx="1078992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Overview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Major</a:t>
            </a:r>
            <a:r>
              <a:rPr spc="-40" dirty="0"/>
              <a:t> </a:t>
            </a:r>
            <a:r>
              <a:rPr dirty="0"/>
              <a:t>Changes</a:t>
            </a:r>
            <a:r>
              <a:rPr spc="-45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Standards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21547"/>
              </p:ext>
            </p:extLst>
          </p:nvPr>
        </p:nvGraphicFramePr>
        <p:xfrm>
          <a:off x="997438" y="1694902"/>
          <a:ext cx="10191114" cy="3063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800" spc="-50" dirty="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endParaRPr sz="2800">
                        <a:latin typeface="Wingdings"/>
                        <a:cs typeface="Wingdings"/>
                      </a:endParaRPr>
                    </a:p>
                  </a:txBody>
                  <a:tcPr marL="0" marR="0" marT="7239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55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Repetitive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siloed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Streamlined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holistic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“do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have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process”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“what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results,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how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you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them”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6050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Narrative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everything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Some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documentation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provided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checklist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120</a:t>
                      </a:r>
                      <a:r>
                        <a:rPr sz="1600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600" spc="-4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(127</a:t>
                      </a:r>
                      <a:r>
                        <a:rPr sz="1600" spc="-3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multi-college</a:t>
                      </a:r>
                      <a:r>
                        <a:rPr sz="1600" spc="-7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districts)</a:t>
                      </a:r>
                      <a:endParaRPr sz="16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560" algn="ctr">
                        <a:lnSpc>
                          <a:spcPct val="100000"/>
                        </a:lnSpc>
                      </a:pPr>
                      <a:r>
                        <a:rPr sz="13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300">
                        <a:latin typeface="Wingdings"/>
                        <a:cs typeface="Wingdings"/>
                      </a:endParaRPr>
                    </a:p>
                  </a:txBody>
                  <a:tcPr marL="0" marR="0" marT="762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139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30</a:t>
                      </a:r>
                      <a:r>
                        <a:rPr sz="1600" spc="-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Standards</a:t>
                      </a:r>
                      <a:r>
                        <a:rPr sz="1600" spc="-45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spc="-3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all</a:t>
                      </a:r>
                      <a:r>
                        <a:rPr sz="1600" spc="-6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highlight>
                            <a:srgbClr val="FFFF00"/>
                          </a:highlight>
                          <a:latin typeface="Calibri"/>
                          <a:cs typeface="Calibri"/>
                        </a:rPr>
                        <a:t>colleges</a:t>
                      </a:r>
                      <a:endParaRPr sz="1600" dirty="0">
                        <a:highlight>
                          <a:srgbClr val="FFFF00"/>
                        </a:highlight>
                        <a:latin typeface="Calibri"/>
                        <a:cs typeface="Calibri"/>
                      </a:endParaRPr>
                    </a:p>
                  </a:txBody>
                  <a:tcPr marL="0" marR="0" marT="1714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27" y="627888"/>
            <a:ext cx="7400544" cy="48783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572" y="553212"/>
            <a:ext cx="9896856" cy="2285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512" y="618744"/>
            <a:ext cx="9838943" cy="36682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10" dirty="0"/>
              <a:t>ACCJC.ORG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6" ma:contentTypeDescription="Create a new document." ma:contentTypeScope="" ma:versionID="62a45d35d0d2df7e248a64a9ebb33117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5431c2195653a300b77fb74b98ce3c0c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c55ecc-363e-43e9-bfac-4ba2e86f45ee" xsi:nil="true"/>
  </documentManagement>
</p:properties>
</file>

<file path=customXml/itemProps1.xml><?xml version="1.0" encoding="utf-8"?>
<ds:datastoreItem xmlns:ds="http://schemas.openxmlformats.org/officeDocument/2006/customXml" ds:itemID="{BCC57B23-B069-4269-B814-0F9214263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9120C-A08F-4A9D-AFBC-99305E8C4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5E0C8-6042-4F1E-AE0F-C343F86BC5E7}">
  <ds:schemaRefs>
    <ds:schemaRef ds:uri="http://purl.org/dc/dcmitype/"/>
    <ds:schemaRef ds:uri="http://schemas.microsoft.com/office/2006/metadata/properties"/>
    <ds:schemaRef ds:uri="bb5bbb0b-6c89-44d7-be61-0adfe653f983"/>
    <ds:schemaRef ds:uri="http://schemas.microsoft.com/office/2006/documentManagement/types"/>
    <ds:schemaRef ds:uri="2bc55ecc-363e-43e9-bfac-4ba2e86f45e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</TotalTime>
  <Words>898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Retrospect</vt:lpstr>
      <vt:lpstr>New Accreditation Standards, Process, &amp; Proposed Timeline Presented to the Planning &amp; Budgeting Council  (serving at the College’s Accreditation Oversight Committee)  on October 18, 2023  by Karen Engel, Dean of PRIE and Accreditation Liaison Officer</vt:lpstr>
      <vt:lpstr>Principles Guiding the New Standards</vt:lpstr>
      <vt:lpstr>Principles Guiding the New Standards</vt:lpstr>
      <vt:lpstr>PowerPoint Presentation</vt:lpstr>
      <vt:lpstr>Overview of Major Changes in the Standards</vt:lpstr>
      <vt:lpstr>Overview of Major Changes in the Standards</vt:lpstr>
      <vt:lpstr>PowerPoint Presentation</vt:lpstr>
      <vt:lpstr>PowerPoint Presentation</vt:lpstr>
      <vt:lpstr>PowerPoint Presentation</vt:lpstr>
      <vt:lpstr>Forward-Looking Framework for Reflection</vt:lpstr>
      <vt:lpstr>Evolving Expectations for Institutional Self-Evaluation Reports</vt:lpstr>
      <vt:lpstr>Evolving Expectations for Institutional Self-Evaluation Reports</vt:lpstr>
      <vt:lpstr>The first step in the institutional self-evaluation is to read and reflect on each Standard through the context of the institution’s mission.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Information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2024 Accreditation Standards</dc:title>
  <dc:creator>ACCJC</dc:creator>
  <cp:lastModifiedBy>Engel, Karen</cp:lastModifiedBy>
  <cp:revision>5</cp:revision>
  <dcterms:created xsi:type="dcterms:W3CDTF">2023-10-18T18:47:03Z</dcterms:created>
  <dcterms:modified xsi:type="dcterms:W3CDTF">2023-10-18T20:05:40Z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2023-10-18T00:00:00Z</vt:filetime>
  </property>
  <property fmtid="{D5CDD505-2E9C-101B-9397-08002B2CF9AE}" pid="5" name="Producer">
    <vt:lpwstr>Adobe PDF Library 23.3.60</vt:lpwstr>
  </property>
  <property fmtid="{D5CDD505-2E9C-101B-9397-08002B2CF9AE}" pid="6" name="ContentTypeId">
    <vt:lpwstr>0x01010029551A415522C74CB2195B1A777E9A7C</vt:lpwstr>
  </property>
</Properties>
</file>