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331" r:id="rId6"/>
    <p:sldId id="322" r:id="rId7"/>
    <p:sldId id="326" r:id="rId8"/>
    <p:sldId id="333" r:id="rId9"/>
    <p:sldId id="334" r:id="rId10"/>
    <p:sldId id="336" r:id="rId11"/>
    <p:sldId id="332" r:id="rId12"/>
    <p:sldId id="328" r:id="rId13"/>
    <p:sldId id="337" r:id="rId14"/>
    <p:sldId id="338" r:id="rId15"/>
    <p:sldId id="33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33"/>
    <a:srgbClr val="FF3300"/>
    <a:srgbClr val="FFCC3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03" autoAdjust="0"/>
    <p:restoredTop sz="94660"/>
  </p:normalViewPr>
  <p:slideViewPr>
    <p:cSldViewPr snapToGrid="0">
      <p:cViewPr varScale="1">
        <p:scale>
          <a:sx n="124" d="100"/>
          <a:sy n="124" d="100"/>
        </p:scale>
        <p:origin x="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gel, Karen" userId="b1bdb765-af5a-4eea-b146-a3f1b2df645c" providerId="ADAL" clId="{704504A1-9153-480F-9D33-9A3FD40671C1}"/>
    <pc:docChg chg="custSel addSld modSld">
      <pc:chgData name="Engel, Karen" userId="b1bdb765-af5a-4eea-b146-a3f1b2df645c" providerId="ADAL" clId="{704504A1-9153-480F-9D33-9A3FD40671C1}" dt="2023-11-13T16:21:13.850" v="14" actId="20577"/>
      <pc:docMkLst>
        <pc:docMk/>
      </pc:docMkLst>
      <pc:sldChg chg="delSp">
        <pc:chgData name="Engel, Karen" userId="b1bdb765-af5a-4eea-b146-a3f1b2df645c" providerId="ADAL" clId="{704504A1-9153-480F-9D33-9A3FD40671C1}" dt="2023-11-13T16:20:42.647" v="1" actId="478"/>
        <pc:sldMkLst>
          <pc:docMk/>
          <pc:sldMk cId="1436611479" sldId="334"/>
        </pc:sldMkLst>
        <pc:spChg chg="del">
          <ac:chgData name="Engel, Karen" userId="b1bdb765-af5a-4eea-b146-a3f1b2df645c" providerId="ADAL" clId="{704504A1-9153-480F-9D33-9A3FD40671C1}" dt="2023-11-13T16:20:42.647" v="1" actId="478"/>
          <ac:spMkLst>
            <pc:docMk/>
            <pc:sldMk cId="1436611479" sldId="334"/>
            <ac:spMk id="5" creationId="{BCB4D3C5-E9BF-41BE-8633-67AC3E451906}"/>
          </ac:spMkLst>
        </pc:spChg>
      </pc:sldChg>
      <pc:sldChg chg="add">
        <pc:chgData name="Engel, Karen" userId="b1bdb765-af5a-4eea-b146-a3f1b2df645c" providerId="ADAL" clId="{704504A1-9153-480F-9D33-9A3FD40671C1}" dt="2023-11-13T16:20:37.112" v="0"/>
        <pc:sldMkLst>
          <pc:docMk/>
          <pc:sldMk cId="1974885462" sldId="336"/>
        </pc:sldMkLst>
      </pc:sldChg>
    </pc:docChg>
  </pc:docChgLst>
  <pc:docChgLst>
    <pc:chgData name="Engel, Karen" userId="b1bdb765-af5a-4eea-b146-a3f1b2df645c" providerId="ADAL" clId="{FA91F004-87F5-4F14-B53B-CA63C9985313}"/>
    <pc:docChg chg="addSld delSld modSld">
      <pc:chgData name="Engel, Karen" userId="b1bdb765-af5a-4eea-b146-a3f1b2df645c" providerId="ADAL" clId="{FA91F004-87F5-4F14-B53B-CA63C9985313}" dt="2023-11-15T02:08:20.315" v="203" actId="2696"/>
      <pc:docMkLst>
        <pc:docMk/>
      </pc:docMkLst>
      <pc:sldChg chg="modSp">
        <pc:chgData name="Engel, Karen" userId="b1bdb765-af5a-4eea-b146-a3f1b2df645c" providerId="ADAL" clId="{FA91F004-87F5-4F14-B53B-CA63C9985313}" dt="2023-11-15T02:04:29.940" v="33" actId="1038"/>
        <pc:sldMkLst>
          <pc:docMk/>
          <pc:sldMk cId="2941126235" sldId="328"/>
        </pc:sldMkLst>
        <pc:graphicFrameChg chg="mod">
          <ac:chgData name="Engel, Karen" userId="b1bdb765-af5a-4eea-b146-a3f1b2df645c" providerId="ADAL" clId="{FA91F004-87F5-4F14-B53B-CA63C9985313}" dt="2023-11-15T02:04:29.940" v="33" actId="1038"/>
          <ac:graphicFrameMkLst>
            <pc:docMk/>
            <pc:sldMk cId="2941126235" sldId="328"/>
            <ac:graphicFrameMk id="3" creationId="{9C7B7B9B-2EDC-4F3F-9E59-A126A87BDCAD}"/>
          </ac:graphicFrameMkLst>
        </pc:graphicFrameChg>
      </pc:sldChg>
      <pc:sldChg chg="modSp del">
        <pc:chgData name="Engel, Karen" userId="b1bdb765-af5a-4eea-b146-a3f1b2df645c" providerId="ADAL" clId="{FA91F004-87F5-4F14-B53B-CA63C9985313}" dt="2023-11-15T02:08:20.315" v="203" actId="2696"/>
        <pc:sldMkLst>
          <pc:docMk/>
          <pc:sldMk cId="2846238156" sldId="329"/>
        </pc:sldMkLst>
        <pc:spChg chg="mod">
          <ac:chgData name="Engel, Karen" userId="b1bdb765-af5a-4eea-b146-a3f1b2df645c" providerId="ADAL" clId="{FA91F004-87F5-4F14-B53B-CA63C9985313}" dt="2023-11-15T02:02:36.810" v="1" actId="1076"/>
          <ac:spMkLst>
            <pc:docMk/>
            <pc:sldMk cId="2846238156" sldId="329"/>
            <ac:spMk id="5" creationId="{D60BA809-94F0-4237-B290-063F8FEF12BA}"/>
          </ac:spMkLst>
        </pc:spChg>
      </pc:sldChg>
      <pc:sldChg chg="addSp delSp modSp add">
        <pc:chgData name="Engel, Karen" userId="b1bdb765-af5a-4eea-b146-a3f1b2df645c" providerId="ADAL" clId="{FA91F004-87F5-4F14-B53B-CA63C9985313}" dt="2023-11-15T02:08:01.194" v="200" actId="115"/>
        <pc:sldMkLst>
          <pc:docMk/>
          <pc:sldMk cId="2512889483" sldId="337"/>
        </pc:sldMkLst>
        <pc:spChg chg="add mod">
          <ac:chgData name="Engel, Karen" userId="b1bdb765-af5a-4eea-b146-a3f1b2df645c" providerId="ADAL" clId="{FA91F004-87F5-4F14-B53B-CA63C9985313}" dt="2023-11-15T02:05:36.849" v="126" actId="1076"/>
          <ac:spMkLst>
            <pc:docMk/>
            <pc:sldMk cId="2512889483" sldId="337"/>
            <ac:spMk id="4" creationId="{4F141434-F0F6-46C8-8F17-5B137AF57548}"/>
          </ac:spMkLst>
        </pc:spChg>
        <pc:spChg chg="add del">
          <ac:chgData name="Engel, Karen" userId="b1bdb765-af5a-4eea-b146-a3f1b2df645c" providerId="ADAL" clId="{FA91F004-87F5-4F14-B53B-CA63C9985313}" dt="2023-11-15T02:05:49.727" v="130"/>
          <ac:spMkLst>
            <pc:docMk/>
            <pc:sldMk cId="2512889483" sldId="337"/>
            <ac:spMk id="5" creationId="{11BD0F03-D7AC-4432-82A2-73202801BD13}"/>
          </ac:spMkLst>
        </pc:spChg>
        <pc:spChg chg="add del">
          <ac:chgData name="Engel, Karen" userId="b1bdb765-af5a-4eea-b146-a3f1b2df645c" providerId="ADAL" clId="{FA91F004-87F5-4F14-B53B-CA63C9985313}" dt="2023-11-15T02:05:48.178" v="129"/>
          <ac:spMkLst>
            <pc:docMk/>
            <pc:sldMk cId="2512889483" sldId="337"/>
            <ac:spMk id="6" creationId="{A78DF9DF-E59C-41A8-BCD9-4A2306207F9A}"/>
          </ac:spMkLst>
        </pc:spChg>
        <pc:graphicFrameChg chg="mod">
          <ac:chgData name="Engel, Karen" userId="b1bdb765-af5a-4eea-b146-a3f1b2df645c" providerId="ADAL" clId="{FA91F004-87F5-4F14-B53B-CA63C9985313}" dt="2023-11-15T02:08:01.194" v="200" actId="115"/>
          <ac:graphicFrameMkLst>
            <pc:docMk/>
            <pc:sldMk cId="2512889483" sldId="337"/>
            <ac:graphicFrameMk id="3" creationId="{9C7B7B9B-2EDC-4F3F-9E59-A126A87BDCAD}"/>
          </ac:graphicFrameMkLst>
        </pc:graphicFrameChg>
      </pc:sldChg>
      <pc:sldChg chg="addSp modSp add">
        <pc:chgData name="Engel, Karen" userId="b1bdb765-af5a-4eea-b146-a3f1b2df645c" providerId="ADAL" clId="{FA91F004-87F5-4F14-B53B-CA63C9985313}" dt="2023-11-15T02:08:15.953" v="202" actId="404"/>
        <pc:sldMkLst>
          <pc:docMk/>
          <pc:sldMk cId="1804704962" sldId="338"/>
        </pc:sldMkLst>
        <pc:spChg chg="add mod">
          <ac:chgData name="Engel, Karen" userId="b1bdb765-af5a-4eea-b146-a3f1b2df645c" providerId="ADAL" clId="{FA91F004-87F5-4F14-B53B-CA63C9985313}" dt="2023-11-15T02:06:38.081" v="179" actId="1076"/>
          <ac:spMkLst>
            <pc:docMk/>
            <pc:sldMk cId="1804704962" sldId="338"/>
            <ac:spMk id="5" creationId="{B7270DC9-D9E3-4970-AA6E-2057108308FA}"/>
          </ac:spMkLst>
        </pc:spChg>
        <pc:graphicFrameChg chg="mod">
          <ac:chgData name="Engel, Karen" userId="b1bdb765-af5a-4eea-b146-a3f1b2df645c" providerId="ADAL" clId="{FA91F004-87F5-4F14-B53B-CA63C9985313}" dt="2023-11-15T02:08:15.953" v="202" actId="404"/>
          <ac:graphicFrameMkLst>
            <pc:docMk/>
            <pc:sldMk cId="1804704962" sldId="338"/>
            <ac:graphicFrameMk id="3" creationId="{9C7B7B9B-2EDC-4F3F-9E59-A126A87BDCAD}"/>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engelk\Downloads\Data%20and%20Research%20Request%20Form%2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Data &amp; Research Requests </a:t>
            </a:r>
          </a:p>
          <a:p>
            <a:pPr>
              <a:defRPr/>
            </a:pPr>
            <a:r>
              <a:rPr lang="en-US" sz="1200" dirty="0"/>
              <a:t>via PRIE Online</a:t>
            </a:r>
            <a:r>
              <a:rPr lang="en-US" sz="1200" baseline="0" dirty="0"/>
              <a:t> Portal</a:t>
            </a:r>
            <a:endParaRPr lang="en-US"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006633"/>
            </a:solidFill>
            <a:ln>
              <a:noFill/>
            </a:ln>
            <a:effectLst/>
          </c:spPr>
          <c:invertIfNegative val="0"/>
          <c:cat>
            <c:strRef>
              <c:f>Sheet1!$A$16:$A$20</c:f>
              <c:strCache>
                <c:ptCount val="5"/>
                <c:pt idx="0">
                  <c:v>2018-19</c:v>
                </c:pt>
                <c:pt idx="1">
                  <c:v>2019-20</c:v>
                </c:pt>
                <c:pt idx="2">
                  <c:v>2020-21</c:v>
                </c:pt>
                <c:pt idx="3">
                  <c:v>2021-23</c:v>
                </c:pt>
                <c:pt idx="4">
                  <c:v>2022-23</c:v>
                </c:pt>
              </c:strCache>
            </c:strRef>
          </c:cat>
          <c:val>
            <c:numRef>
              <c:f>Sheet1!$B$16:$B$20</c:f>
              <c:numCache>
                <c:formatCode>General</c:formatCode>
                <c:ptCount val="5"/>
                <c:pt idx="0">
                  <c:v>41</c:v>
                </c:pt>
                <c:pt idx="1">
                  <c:v>44</c:v>
                </c:pt>
                <c:pt idx="2">
                  <c:v>65</c:v>
                </c:pt>
                <c:pt idx="3">
                  <c:v>108</c:v>
                </c:pt>
                <c:pt idx="4">
                  <c:v>127</c:v>
                </c:pt>
              </c:numCache>
            </c:numRef>
          </c:val>
          <c:extLst>
            <c:ext xmlns:c16="http://schemas.microsoft.com/office/drawing/2014/chart" uri="{C3380CC4-5D6E-409C-BE32-E72D297353CC}">
              <c16:uniqueId val="{00000000-EA0F-4461-BE9C-785F50A91497}"/>
            </c:ext>
          </c:extLst>
        </c:ser>
        <c:dLbls>
          <c:showLegendKey val="0"/>
          <c:showVal val="0"/>
          <c:showCatName val="0"/>
          <c:showSerName val="0"/>
          <c:showPercent val="0"/>
          <c:showBubbleSize val="0"/>
        </c:dLbls>
        <c:gapWidth val="219"/>
        <c:overlap val="-27"/>
        <c:axId val="1000378111"/>
        <c:axId val="1001121967"/>
      </c:barChart>
      <c:catAx>
        <c:axId val="1000378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1121967"/>
        <c:crosses val="autoZero"/>
        <c:auto val="1"/>
        <c:lblAlgn val="ctr"/>
        <c:lblOffset val="100"/>
        <c:noMultiLvlLbl val="0"/>
      </c:catAx>
      <c:valAx>
        <c:axId val="10011219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0378111"/>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73142A-E2A2-4052-A03A-08998F5D4B37}" type="doc">
      <dgm:prSet loTypeId="urn:microsoft.com/office/officeart/2005/8/layout/orgChart1" loCatId="hierarchy" qsTypeId="urn:microsoft.com/office/officeart/2005/8/quickstyle/simple1" qsCatId="simple" csTypeId="urn:microsoft.com/office/officeart/2005/8/colors/accent2_4" csCatId="accent2" phldr="1"/>
      <dgm:spPr/>
      <dgm:t>
        <a:bodyPr/>
        <a:lstStyle/>
        <a:p>
          <a:endParaRPr lang="en-US"/>
        </a:p>
      </dgm:t>
    </dgm:pt>
    <dgm:pt modelId="{B8310D06-50DC-482E-9DD5-5C106399494A}">
      <dgm:prSet phldrT="[Text]"/>
      <dgm:spPr>
        <a:solidFill>
          <a:srgbClr val="C00000"/>
        </a:solidFill>
      </dgm:spPr>
      <dgm:t>
        <a:bodyPr/>
        <a:lstStyle/>
        <a:p>
          <a:r>
            <a:rPr lang="en-US" dirty="0"/>
            <a:t>Dean of PRIE</a:t>
          </a:r>
        </a:p>
      </dgm:t>
    </dgm:pt>
    <dgm:pt modelId="{B5230B97-2F47-4C37-9B54-5A611B323B60}" type="parTrans" cxnId="{B0BE5D4F-5914-41E3-92DD-37ECA5B85407}">
      <dgm:prSet/>
      <dgm:spPr/>
      <dgm:t>
        <a:bodyPr/>
        <a:lstStyle/>
        <a:p>
          <a:endParaRPr lang="en-US"/>
        </a:p>
      </dgm:t>
    </dgm:pt>
    <dgm:pt modelId="{6363C953-8D8E-49A3-97C6-BD231F737AFC}" type="sibTrans" cxnId="{B0BE5D4F-5914-41E3-92DD-37ECA5B85407}">
      <dgm:prSet/>
      <dgm:spPr/>
      <dgm:t>
        <a:bodyPr/>
        <a:lstStyle/>
        <a:p>
          <a:endParaRPr lang="en-US"/>
        </a:p>
      </dgm:t>
    </dgm:pt>
    <dgm:pt modelId="{6E2449F1-6BEC-49B2-BE11-2C7EAAE44180}" type="asst">
      <dgm:prSet phldrT="[Text]"/>
      <dgm:spPr>
        <a:solidFill>
          <a:srgbClr val="C00000"/>
        </a:solidFill>
      </dgm:spPr>
      <dgm:t>
        <a:bodyPr/>
        <a:lstStyle/>
        <a:p>
          <a:r>
            <a:rPr lang="en-US" dirty="0"/>
            <a:t>PRIE Administrative Assistant</a:t>
          </a:r>
        </a:p>
      </dgm:t>
    </dgm:pt>
    <dgm:pt modelId="{E469DAFF-3B5C-489E-B049-7E5C5E1D0B29}" type="parTrans" cxnId="{1E67DB99-3553-4A12-A67C-E4C1A4AB5487}">
      <dgm:prSet/>
      <dgm:spPr/>
      <dgm:t>
        <a:bodyPr/>
        <a:lstStyle/>
        <a:p>
          <a:endParaRPr lang="en-US"/>
        </a:p>
      </dgm:t>
    </dgm:pt>
    <dgm:pt modelId="{BB3DC859-4A3B-4E05-ABE5-B09AD28BC130}" type="sibTrans" cxnId="{1E67DB99-3553-4A12-A67C-E4C1A4AB5487}">
      <dgm:prSet/>
      <dgm:spPr/>
      <dgm:t>
        <a:bodyPr/>
        <a:lstStyle/>
        <a:p>
          <a:endParaRPr lang="en-US"/>
        </a:p>
      </dgm:t>
    </dgm:pt>
    <dgm:pt modelId="{7027DE9F-9249-4083-B787-95C804F795C2}">
      <dgm:prSet phldrT="[Text]"/>
      <dgm:spPr>
        <a:solidFill>
          <a:srgbClr val="C00000"/>
        </a:solidFill>
      </dgm:spPr>
      <dgm:t>
        <a:bodyPr/>
        <a:lstStyle/>
        <a:p>
          <a:r>
            <a:rPr lang="en-US" dirty="0"/>
            <a:t>Senior Planning &amp; Research Analyst</a:t>
          </a:r>
        </a:p>
      </dgm:t>
    </dgm:pt>
    <dgm:pt modelId="{109A8726-C6C7-480D-93AF-D31BCE369970}" type="parTrans" cxnId="{DFF41003-F568-4C6F-999E-7FEFA013AA6A}">
      <dgm:prSet/>
      <dgm:spPr/>
      <dgm:t>
        <a:bodyPr/>
        <a:lstStyle/>
        <a:p>
          <a:endParaRPr lang="en-US"/>
        </a:p>
      </dgm:t>
    </dgm:pt>
    <dgm:pt modelId="{D0ACF85F-6D88-42B9-8788-7653144F27A0}" type="sibTrans" cxnId="{DFF41003-F568-4C6F-999E-7FEFA013AA6A}">
      <dgm:prSet/>
      <dgm:spPr/>
      <dgm:t>
        <a:bodyPr/>
        <a:lstStyle/>
        <a:p>
          <a:endParaRPr lang="en-US"/>
        </a:p>
      </dgm:t>
    </dgm:pt>
    <dgm:pt modelId="{433E82F8-4813-48C8-B629-4D4BAEB9124C}">
      <dgm:prSet phldrT="[Text]"/>
      <dgm:spPr>
        <a:solidFill>
          <a:srgbClr val="C00000"/>
        </a:solidFill>
      </dgm:spPr>
      <dgm:t>
        <a:bodyPr/>
        <a:lstStyle/>
        <a:p>
          <a:r>
            <a:rPr lang="en-US" dirty="0"/>
            <a:t>Planning &amp; Research Analyst</a:t>
          </a:r>
        </a:p>
      </dgm:t>
    </dgm:pt>
    <dgm:pt modelId="{7B8525EC-E526-4BCE-906B-88FBDBCC868A}" type="parTrans" cxnId="{7A53BBB0-75EC-42E8-9C95-4A4517B12C1C}">
      <dgm:prSet/>
      <dgm:spPr/>
      <dgm:t>
        <a:bodyPr/>
        <a:lstStyle/>
        <a:p>
          <a:endParaRPr lang="en-US"/>
        </a:p>
      </dgm:t>
    </dgm:pt>
    <dgm:pt modelId="{880D4183-68D5-4F31-A1E4-24FF28A77F05}" type="sibTrans" cxnId="{7A53BBB0-75EC-42E8-9C95-4A4517B12C1C}">
      <dgm:prSet/>
      <dgm:spPr/>
      <dgm:t>
        <a:bodyPr/>
        <a:lstStyle/>
        <a:p>
          <a:endParaRPr lang="en-US"/>
        </a:p>
      </dgm:t>
    </dgm:pt>
    <dgm:pt modelId="{94AB4D13-24EE-4012-BDA6-EE7FFDDE5D0B}">
      <dgm:prSet phldrT="[Text]"/>
      <dgm:spPr>
        <a:solidFill>
          <a:srgbClr val="C00000"/>
        </a:solidFill>
      </dgm:spPr>
      <dgm:t>
        <a:bodyPr/>
        <a:lstStyle/>
        <a:p>
          <a:r>
            <a:rPr lang="en-US" dirty="0"/>
            <a:t>Coordinator of Institutional Effectiveness</a:t>
          </a:r>
        </a:p>
      </dgm:t>
    </dgm:pt>
    <dgm:pt modelId="{97CB8978-EB55-408A-AD46-C754613BD28D}" type="parTrans" cxnId="{DF87EC3A-3156-4470-9865-A1BC20B2729D}">
      <dgm:prSet/>
      <dgm:spPr/>
      <dgm:t>
        <a:bodyPr/>
        <a:lstStyle/>
        <a:p>
          <a:endParaRPr lang="en-US"/>
        </a:p>
      </dgm:t>
    </dgm:pt>
    <dgm:pt modelId="{5CBF37A3-533A-49A0-A30B-4630072E9997}" type="sibTrans" cxnId="{DF87EC3A-3156-4470-9865-A1BC20B2729D}">
      <dgm:prSet/>
      <dgm:spPr/>
      <dgm:t>
        <a:bodyPr/>
        <a:lstStyle/>
        <a:p>
          <a:endParaRPr lang="en-US"/>
        </a:p>
      </dgm:t>
    </dgm:pt>
    <dgm:pt modelId="{7FC0FABC-C5AA-42C3-BF05-ABD9DB0EC701}" type="pres">
      <dgm:prSet presAssocID="{3573142A-E2A2-4052-A03A-08998F5D4B37}" presName="hierChild1" presStyleCnt="0">
        <dgm:presLayoutVars>
          <dgm:orgChart val="1"/>
          <dgm:chPref val="1"/>
          <dgm:dir/>
          <dgm:animOne val="branch"/>
          <dgm:animLvl val="lvl"/>
          <dgm:resizeHandles/>
        </dgm:presLayoutVars>
      </dgm:prSet>
      <dgm:spPr/>
    </dgm:pt>
    <dgm:pt modelId="{616E4BD8-0D07-4FF9-91FA-B67A76984699}" type="pres">
      <dgm:prSet presAssocID="{B8310D06-50DC-482E-9DD5-5C106399494A}" presName="hierRoot1" presStyleCnt="0">
        <dgm:presLayoutVars>
          <dgm:hierBranch val="init"/>
        </dgm:presLayoutVars>
      </dgm:prSet>
      <dgm:spPr/>
    </dgm:pt>
    <dgm:pt modelId="{E3F88D68-431C-43B0-B4E5-D32E6D99DB8F}" type="pres">
      <dgm:prSet presAssocID="{B8310D06-50DC-482E-9DD5-5C106399494A}" presName="rootComposite1" presStyleCnt="0"/>
      <dgm:spPr/>
    </dgm:pt>
    <dgm:pt modelId="{DD669EB6-E90C-42FC-8EAF-9B69A11FF1E3}" type="pres">
      <dgm:prSet presAssocID="{B8310D06-50DC-482E-9DD5-5C106399494A}" presName="rootText1" presStyleLbl="node0" presStyleIdx="0" presStyleCnt="1">
        <dgm:presLayoutVars>
          <dgm:chPref val="3"/>
        </dgm:presLayoutVars>
      </dgm:prSet>
      <dgm:spPr/>
    </dgm:pt>
    <dgm:pt modelId="{C5576FD3-D472-466D-AD46-5481D18AF887}" type="pres">
      <dgm:prSet presAssocID="{B8310D06-50DC-482E-9DD5-5C106399494A}" presName="rootConnector1" presStyleLbl="node1" presStyleIdx="0" presStyleCnt="0"/>
      <dgm:spPr/>
    </dgm:pt>
    <dgm:pt modelId="{C5CA9BCE-DD5B-4DD5-B558-0F576ED9080D}" type="pres">
      <dgm:prSet presAssocID="{B8310D06-50DC-482E-9DD5-5C106399494A}" presName="hierChild2" presStyleCnt="0"/>
      <dgm:spPr/>
    </dgm:pt>
    <dgm:pt modelId="{3BA3AF43-89B6-4C4D-8CAD-FED928325F9E}" type="pres">
      <dgm:prSet presAssocID="{109A8726-C6C7-480D-93AF-D31BCE369970}" presName="Name37" presStyleLbl="parChTrans1D2" presStyleIdx="0" presStyleCnt="4"/>
      <dgm:spPr/>
    </dgm:pt>
    <dgm:pt modelId="{BC1CDEF2-43A7-44A9-A011-70591003C673}" type="pres">
      <dgm:prSet presAssocID="{7027DE9F-9249-4083-B787-95C804F795C2}" presName="hierRoot2" presStyleCnt="0">
        <dgm:presLayoutVars>
          <dgm:hierBranch val="init"/>
        </dgm:presLayoutVars>
      </dgm:prSet>
      <dgm:spPr/>
    </dgm:pt>
    <dgm:pt modelId="{71B08AEC-A6F4-4783-B311-3DBB88CDEA80}" type="pres">
      <dgm:prSet presAssocID="{7027DE9F-9249-4083-B787-95C804F795C2}" presName="rootComposite" presStyleCnt="0"/>
      <dgm:spPr/>
    </dgm:pt>
    <dgm:pt modelId="{4C8875B0-1C3C-40CD-97E2-26E96A8C9ECC}" type="pres">
      <dgm:prSet presAssocID="{7027DE9F-9249-4083-B787-95C804F795C2}" presName="rootText" presStyleLbl="node2" presStyleIdx="0" presStyleCnt="3">
        <dgm:presLayoutVars>
          <dgm:chPref val="3"/>
        </dgm:presLayoutVars>
      </dgm:prSet>
      <dgm:spPr/>
    </dgm:pt>
    <dgm:pt modelId="{456AAB5A-8CCC-42D4-8154-82FEC0F8C00B}" type="pres">
      <dgm:prSet presAssocID="{7027DE9F-9249-4083-B787-95C804F795C2}" presName="rootConnector" presStyleLbl="node2" presStyleIdx="0" presStyleCnt="3"/>
      <dgm:spPr/>
    </dgm:pt>
    <dgm:pt modelId="{C856620D-9E24-4E90-8EAA-7CDF9A38EF53}" type="pres">
      <dgm:prSet presAssocID="{7027DE9F-9249-4083-B787-95C804F795C2}" presName="hierChild4" presStyleCnt="0"/>
      <dgm:spPr/>
    </dgm:pt>
    <dgm:pt modelId="{BC80E3BE-AA84-43E9-93A8-E6CCFD6EC5DE}" type="pres">
      <dgm:prSet presAssocID="{7027DE9F-9249-4083-B787-95C804F795C2}" presName="hierChild5" presStyleCnt="0"/>
      <dgm:spPr/>
    </dgm:pt>
    <dgm:pt modelId="{59A880E6-1171-4F8B-862C-4BACDE538BA7}" type="pres">
      <dgm:prSet presAssocID="{7B8525EC-E526-4BCE-906B-88FBDBCC868A}" presName="Name37" presStyleLbl="parChTrans1D2" presStyleIdx="1" presStyleCnt="4"/>
      <dgm:spPr/>
    </dgm:pt>
    <dgm:pt modelId="{01FD3689-2752-4D77-9347-4AE8A90F3306}" type="pres">
      <dgm:prSet presAssocID="{433E82F8-4813-48C8-B629-4D4BAEB9124C}" presName="hierRoot2" presStyleCnt="0">
        <dgm:presLayoutVars>
          <dgm:hierBranch val="init"/>
        </dgm:presLayoutVars>
      </dgm:prSet>
      <dgm:spPr/>
    </dgm:pt>
    <dgm:pt modelId="{2F5E33C5-478B-42CD-AB46-0ACCEC0BDCAE}" type="pres">
      <dgm:prSet presAssocID="{433E82F8-4813-48C8-B629-4D4BAEB9124C}" presName="rootComposite" presStyleCnt="0"/>
      <dgm:spPr/>
    </dgm:pt>
    <dgm:pt modelId="{AD60CE84-ABCB-4A0A-A17C-A90EA3D9AB9D}" type="pres">
      <dgm:prSet presAssocID="{433E82F8-4813-48C8-B629-4D4BAEB9124C}" presName="rootText" presStyleLbl="node2" presStyleIdx="1" presStyleCnt="3">
        <dgm:presLayoutVars>
          <dgm:chPref val="3"/>
        </dgm:presLayoutVars>
      </dgm:prSet>
      <dgm:spPr/>
    </dgm:pt>
    <dgm:pt modelId="{277ACC4D-3E32-496C-85E8-88C558FA09E3}" type="pres">
      <dgm:prSet presAssocID="{433E82F8-4813-48C8-B629-4D4BAEB9124C}" presName="rootConnector" presStyleLbl="node2" presStyleIdx="1" presStyleCnt="3"/>
      <dgm:spPr/>
    </dgm:pt>
    <dgm:pt modelId="{B7014BC3-3E6D-45B2-AB1C-CB8FBC94A500}" type="pres">
      <dgm:prSet presAssocID="{433E82F8-4813-48C8-B629-4D4BAEB9124C}" presName="hierChild4" presStyleCnt="0"/>
      <dgm:spPr/>
    </dgm:pt>
    <dgm:pt modelId="{651DF69B-F8A4-43D5-9C94-9911C8201188}" type="pres">
      <dgm:prSet presAssocID="{433E82F8-4813-48C8-B629-4D4BAEB9124C}" presName="hierChild5" presStyleCnt="0"/>
      <dgm:spPr/>
    </dgm:pt>
    <dgm:pt modelId="{B5C12E08-3A62-4D09-AF67-A7F1FEB8C449}" type="pres">
      <dgm:prSet presAssocID="{97CB8978-EB55-408A-AD46-C754613BD28D}" presName="Name37" presStyleLbl="parChTrans1D2" presStyleIdx="2" presStyleCnt="4"/>
      <dgm:spPr/>
    </dgm:pt>
    <dgm:pt modelId="{086F68C0-927C-450B-86E3-FE46010AE411}" type="pres">
      <dgm:prSet presAssocID="{94AB4D13-24EE-4012-BDA6-EE7FFDDE5D0B}" presName="hierRoot2" presStyleCnt="0">
        <dgm:presLayoutVars>
          <dgm:hierBranch val="init"/>
        </dgm:presLayoutVars>
      </dgm:prSet>
      <dgm:spPr/>
    </dgm:pt>
    <dgm:pt modelId="{EEE5EFDC-593E-466A-9E98-20398915EB07}" type="pres">
      <dgm:prSet presAssocID="{94AB4D13-24EE-4012-BDA6-EE7FFDDE5D0B}" presName="rootComposite" presStyleCnt="0"/>
      <dgm:spPr/>
    </dgm:pt>
    <dgm:pt modelId="{9E3DCEEF-5D0E-450D-87E8-394D366687C5}" type="pres">
      <dgm:prSet presAssocID="{94AB4D13-24EE-4012-BDA6-EE7FFDDE5D0B}" presName="rootText" presStyleLbl="node2" presStyleIdx="2" presStyleCnt="3">
        <dgm:presLayoutVars>
          <dgm:chPref val="3"/>
        </dgm:presLayoutVars>
      </dgm:prSet>
      <dgm:spPr/>
    </dgm:pt>
    <dgm:pt modelId="{CD7C7FE4-F8B9-4065-AA4D-6C45A8E0B0E3}" type="pres">
      <dgm:prSet presAssocID="{94AB4D13-24EE-4012-BDA6-EE7FFDDE5D0B}" presName="rootConnector" presStyleLbl="node2" presStyleIdx="2" presStyleCnt="3"/>
      <dgm:spPr/>
    </dgm:pt>
    <dgm:pt modelId="{172910CC-D7CA-413F-B890-6F1467788CF2}" type="pres">
      <dgm:prSet presAssocID="{94AB4D13-24EE-4012-BDA6-EE7FFDDE5D0B}" presName="hierChild4" presStyleCnt="0"/>
      <dgm:spPr/>
    </dgm:pt>
    <dgm:pt modelId="{BBA66668-AAB7-4AFA-88B6-6DB897A46174}" type="pres">
      <dgm:prSet presAssocID="{94AB4D13-24EE-4012-BDA6-EE7FFDDE5D0B}" presName="hierChild5" presStyleCnt="0"/>
      <dgm:spPr/>
    </dgm:pt>
    <dgm:pt modelId="{2C2BB137-B64A-4008-9FBA-16B29517CEDF}" type="pres">
      <dgm:prSet presAssocID="{B8310D06-50DC-482E-9DD5-5C106399494A}" presName="hierChild3" presStyleCnt="0"/>
      <dgm:spPr/>
    </dgm:pt>
    <dgm:pt modelId="{02125B8E-A2CB-4DDB-B9BD-FCC79F72435B}" type="pres">
      <dgm:prSet presAssocID="{E469DAFF-3B5C-489E-B049-7E5C5E1D0B29}" presName="Name111" presStyleLbl="parChTrans1D2" presStyleIdx="3" presStyleCnt="4"/>
      <dgm:spPr/>
    </dgm:pt>
    <dgm:pt modelId="{FC4AC780-7842-4387-A751-874D142C6869}" type="pres">
      <dgm:prSet presAssocID="{6E2449F1-6BEC-49B2-BE11-2C7EAAE44180}" presName="hierRoot3" presStyleCnt="0">
        <dgm:presLayoutVars>
          <dgm:hierBranch val="init"/>
        </dgm:presLayoutVars>
      </dgm:prSet>
      <dgm:spPr/>
    </dgm:pt>
    <dgm:pt modelId="{C45E5045-F906-4454-A452-564499442173}" type="pres">
      <dgm:prSet presAssocID="{6E2449F1-6BEC-49B2-BE11-2C7EAAE44180}" presName="rootComposite3" presStyleCnt="0"/>
      <dgm:spPr/>
    </dgm:pt>
    <dgm:pt modelId="{39EC356C-3FC5-48AB-A3E8-FB3D4592C958}" type="pres">
      <dgm:prSet presAssocID="{6E2449F1-6BEC-49B2-BE11-2C7EAAE44180}" presName="rootText3" presStyleLbl="asst1" presStyleIdx="0" presStyleCnt="1">
        <dgm:presLayoutVars>
          <dgm:chPref val="3"/>
        </dgm:presLayoutVars>
      </dgm:prSet>
      <dgm:spPr/>
    </dgm:pt>
    <dgm:pt modelId="{8336AB50-06DA-4575-9463-41730D6A7C52}" type="pres">
      <dgm:prSet presAssocID="{6E2449F1-6BEC-49B2-BE11-2C7EAAE44180}" presName="rootConnector3" presStyleLbl="asst1" presStyleIdx="0" presStyleCnt="1"/>
      <dgm:spPr/>
    </dgm:pt>
    <dgm:pt modelId="{E264A412-8CE9-45BB-8A62-BBE7FF6EF19C}" type="pres">
      <dgm:prSet presAssocID="{6E2449F1-6BEC-49B2-BE11-2C7EAAE44180}" presName="hierChild6" presStyleCnt="0"/>
      <dgm:spPr/>
    </dgm:pt>
    <dgm:pt modelId="{57BE9F4C-FE13-43FF-98BF-C607BA1D15E1}" type="pres">
      <dgm:prSet presAssocID="{6E2449F1-6BEC-49B2-BE11-2C7EAAE44180}" presName="hierChild7" presStyleCnt="0"/>
      <dgm:spPr/>
    </dgm:pt>
  </dgm:ptLst>
  <dgm:cxnLst>
    <dgm:cxn modelId="{64282900-BBA0-4D57-B64A-5DE84A7CD67E}" type="presOf" srcId="{433E82F8-4813-48C8-B629-4D4BAEB9124C}" destId="{277ACC4D-3E32-496C-85E8-88C558FA09E3}" srcOrd="1" destOrd="0" presId="urn:microsoft.com/office/officeart/2005/8/layout/orgChart1"/>
    <dgm:cxn modelId="{DFF41003-F568-4C6F-999E-7FEFA013AA6A}" srcId="{B8310D06-50DC-482E-9DD5-5C106399494A}" destId="{7027DE9F-9249-4083-B787-95C804F795C2}" srcOrd="1" destOrd="0" parTransId="{109A8726-C6C7-480D-93AF-D31BCE369970}" sibTransId="{D0ACF85F-6D88-42B9-8788-7653144F27A0}"/>
    <dgm:cxn modelId="{4275A627-85B0-4D55-AF8D-E7F1DCA5DEF7}" type="presOf" srcId="{7027DE9F-9249-4083-B787-95C804F795C2}" destId="{456AAB5A-8CCC-42D4-8154-82FEC0F8C00B}" srcOrd="1" destOrd="0" presId="urn:microsoft.com/office/officeart/2005/8/layout/orgChart1"/>
    <dgm:cxn modelId="{3A79B52B-595D-4578-98F0-38D3A7E9D6E8}" type="presOf" srcId="{433E82F8-4813-48C8-B629-4D4BAEB9124C}" destId="{AD60CE84-ABCB-4A0A-A17C-A90EA3D9AB9D}" srcOrd="0" destOrd="0" presId="urn:microsoft.com/office/officeart/2005/8/layout/orgChart1"/>
    <dgm:cxn modelId="{30EA362E-56C1-48C1-8B90-C73E1691D647}" type="presOf" srcId="{94AB4D13-24EE-4012-BDA6-EE7FFDDE5D0B}" destId="{CD7C7FE4-F8B9-4065-AA4D-6C45A8E0B0E3}" srcOrd="1" destOrd="0" presId="urn:microsoft.com/office/officeart/2005/8/layout/orgChart1"/>
    <dgm:cxn modelId="{F1CD8D30-371A-4435-8E59-49AB9163CAB1}" type="presOf" srcId="{109A8726-C6C7-480D-93AF-D31BCE369970}" destId="{3BA3AF43-89B6-4C4D-8CAD-FED928325F9E}" srcOrd="0" destOrd="0" presId="urn:microsoft.com/office/officeart/2005/8/layout/orgChart1"/>
    <dgm:cxn modelId="{322BFA36-E6D0-4380-90BD-34D745BBB532}" type="presOf" srcId="{6E2449F1-6BEC-49B2-BE11-2C7EAAE44180}" destId="{8336AB50-06DA-4575-9463-41730D6A7C52}" srcOrd="1" destOrd="0" presId="urn:microsoft.com/office/officeart/2005/8/layout/orgChart1"/>
    <dgm:cxn modelId="{DF87EC3A-3156-4470-9865-A1BC20B2729D}" srcId="{B8310D06-50DC-482E-9DD5-5C106399494A}" destId="{94AB4D13-24EE-4012-BDA6-EE7FFDDE5D0B}" srcOrd="3" destOrd="0" parTransId="{97CB8978-EB55-408A-AD46-C754613BD28D}" sibTransId="{5CBF37A3-533A-49A0-A30B-4630072E9997}"/>
    <dgm:cxn modelId="{0225FC5E-927A-4A47-AB8A-3F37C743E742}" type="presOf" srcId="{94AB4D13-24EE-4012-BDA6-EE7FFDDE5D0B}" destId="{9E3DCEEF-5D0E-450D-87E8-394D366687C5}" srcOrd="0" destOrd="0" presId="urn:microsoft.com/office/officeart/2005/8/layout/orgChart1"/>
    <dgm:cxn modelId="{1684CA63-01CA-4369-802E-EC356890E9B4}" type="presOf" srcId="{E469DAFF-3B5C-489E-B049-7E5C5E1D0B29}" destId="{02125B8E-A2CB-4DDB-B9BD-FCC79F72435B}" srcOrd="0" destOrd="0" presId="urn:microsoft.com/office/officeart/2005/8/layout/orgChart1"/>
    <dgm:cxn modelId="{5A5C0768-B720-4CBE-A111-36DDADFCEDFC}" type="presOf" srcId="{6E2449F1-6BEC-49B2-BE11-2C7EAAE44180}" destId="{39EC356C-3FC5-48AB-A3E8-FB3D4592C958}" srcOrd="0" destOrd="0" presId="urn:microsoft.com/office/officeart/2005/8/layout/orgChart1"/>
    <dgm:cxn modelId="{6457FA4D-6EE0-4CE7-9D3B-4B6829EAE50E}" type="presOf" srcId="{B8310D06-50DC-482E-9DD5-5C106399494A}" destId="{DD669EB6-E90C-42FC-8EAF-9B69A11FF1E3}" srcOrd="0" destOrd="0" presId="urn:microsoft.com/office/officeart/2005/8/layout/orgChart1"/>
    <dgm:cxn modelId="{B0BE5D4F-5914-41E3-92DD-37ECA5B85407}" srcId="{3573142A-E2A2-4052-A03A-08998F5D4B37}" destId="{B8310D06-50DC-482E-9DD5-5C106399494A}" srcOrd="0" destOrd="0" parTransId="{B5230B97-2F47-4C37-9B54-5A611B323B60}" sibTransId="{6363C953-8D8E-49A3-97C6-BD231F737AFC}"/>
    <dgm:cxn modelId="{DA005E74-9A63-4C4A-ABE4-486AEFDC8EC5}" type="presOf" srcId="{3573142A-E2A2-4052-A03A-08998F5D4B37}" destId="{7FC0FABC-C5AA-42C3-BF05-ABD9DB0EC701}" srcOrd="0" destOrd="0" presId="urn:microsoft.com/office/officeart/2005/8/layout/orgChart1"/>
    <dgm:cxn modelId="{CD5CBF75-6836-42D6-91CD-4CCCD37FA94E}" type="presOf" srcId="{B8310D06-50DC-482E-9DD5-5C106399494A}" destId="{C5576FD3-D472-466D-AD46-5481D18AF887}" srcOrd="1" destOrd="0" presId="urn:microsoft.com/office/officeart/2005/8/layout/orgChart1"/>
    <dgm:cxn modelId="{B7AFD98F-4411-49B0-8B6F-B092603F3D0F}" type="presOf" srcId="{7027DE9F-9249-4083-B787-95C804F795C2}" destId="{4C8875B0-1C3C-40CD-97E2-26E96A8C9ECC}" srcOrd="0" destOrd="0" presId="urn:microsoft.com/office/officeart/2005/8/layout/orgChart1"/>
    <dgm:cxn modelId="{1E67DB99-3553-4A12-A67C-E4C1A4AB5487}" srcId="{B8310D06-50DC-482E-9DD5-5C106399494A}" destId="{6E2449F1-6BEC-49B2-BE11-2C7EAAE44180}" srcOrd="0" destOrd="0" parTransId="{E469DAFF-3B5C-489E-B049-7E5C5E1D0B29}" sibTransId="{BB3DC859-4A3B-4E05-ABE5-B09AD28BC130}"/>
    <dgm:cxn modelId="{C52979AA-675B-4304-A418-2C56B9251E06}" type="presOf" srcId="{7B8525EC-E526-4BCE-906B-88FBDBCC868A}" destId="{59A880E6-1171-4F8B-862C-4BACDE538BA7}" srcOrd="0" destOrd="0" presId="urn:microsoft.com/office/officeart/2005/8/layout/orgChart1"/>
    <dgm:cxn modelId="{7A53BBB0-75EC-42E8-9C95-4A4517B12C1C}" srcId="{B8310D06-50DC-482E-9DD5-5C106399494A}" destId="{433E82F8-4813-48C8-B629-4D4BAEB9124C}" srcOrd="2" destOrd="0" parTransId="{7B8525EC-E526-4BCE-906B-88FBDBCC868A}" sibTransId="{880D4183-68D5-4F31-A1E4-24FF28A77F05}"/>
    <dgm:cxn modelId="{2A4CAAE6-D447-46B1-A8A8-390EB223554B}" type="presOf" srcId="{97CB8978-EB55-408A-AD46-C754613BD28D}" destId="{B5C12E08-3A62-4D09-AF67-A7F1FEB8C449}" srcOrd="0" destOrd="0" presId="urn:microsoft.com/office/officeart/2005/8/layout/orgChart1"/>
    <dgm:cxn modelId="{FFDC2A4D-DEEF-4A94-B3F1-C320F55FB56F}" type="presParOf" srcId="{7FC0FABC-C5AA-42C3-BF05-ABD9DB0EC701}" destId="{616E4BD8-0D07-4FF9-91FA-B67A76984699}" srcOrd="0" destOrd="0" presId="urn:microsoft.com/office/officeart/2005/8/layout/orgChart1"/>
    <dgm:cxn modelId="{401A39A8-A737-483C-B728-9BE2B50EB59A}" type="presParOf" srcId="{616E4BD8-0D07-4FF9-91FA-B67A76984699}" destId="{E3F88D68-431C-43B0-B4E5-D32E6D99DB8F}" srcOrd="0" destOrd="0" presId="urn:microsoft.com/office/officeart/2005/8/layout/orgChart1"/>
    <dgm:cxn modelId="{4AFFC91E-9797-44F2-927E-22DE05C06C35}" type="presParOf" srcId="{E3F88D68-431C-43B0-B4E5-D32E6D99DB8F}" destId="{DD669EB6-E90C-42FC-8EAF-9B69A11FF1E3}" srcOrd="0" destOrd="0" presId="urn:microsoft.com/office/officeart/2005/8/layout/orgChart1"/>
    <dgm:cxn modelId="{0759FD7C-23BD-4CD8-9E7F-9FF35EE2EB0F}" type="presParOf" srcId="{E3F88D68-431C-43B0-B4E5-D32E6D99DB8F}" destId="{C5576FD3-D472-466D-AD46-5481D18AF887}" srcOrd="1" destOrd="0" presId="urn:microsoft.com/office/officeart/2005/8/layout/orgChart1"/>
    <dgm:cxn modelId="{874A5819-D4ED-4FC4-8DA5-B2C4687CD997}" type="presParOf" srcId="{616E4BD8-0D07-4FF9-91FA-B67A76984699}" destId="{C5CA9BCE-DD5B-4DD5-B558-0F576ED9080D}" srcOrd="1" destOrd="0" presId="urn:microsoft.com/office/officeart/2005/8/layout/orgChart1"/>
    <dgm:cxn modelId="{D81F1977-39F8-474B-9585-E1126394D6AD}" type="presParOf" srcId="{C5CA9BCE-DD5B-4DD5-B558-0F576ED9080D}" destId="{3BA3AF43-89B6-4C4D-8CAD-FED928325F9E}" srcOrd="0" destOrd="0" presId="urn:microsoft.com/office/officeart/2005/8/layout/orgChart1"/>
    <dgm:cxn modelId="{A3663EAA-3E82-48F8-8A51-3835EB5A049A}" type="presParOf" srcId="{C5CA9BCE-DD5B-4DD5-B558-0F576ED9080D}" destId="{BC1CDEF2-43A7-44A9-A011-70591003C673}" srcOrd="1" destOrd="0" presId="urn:microsoft.com/office/officeart/2005/8/layout/orgChart1"/>
    <dgm:cxn modelId="{FEC31773-AF90-438E-B17B-C38D4674A729}" type="presParOf" srcId="{BC1CDEF2-43A7-44A9-A011-70591003C673}" destId="{71B08AEC-A6F4-4783-B311-3DBB88CDEA80}" srcOrd="0" destOrd="0" presId="urn:microsoft.com/office/officeart/2005/8/layout/orgChart1"/>
    <dgm:cxn modelId="{1252EA2D-E7BB-4114-808C-EDB72A1A7D19}" type="presParOf" srcId="{71B08AEC-A6F4-4783-B311-3DBB88CDEA80}" destId="{4C8875B0-1C3C-40CD-97E2-26E96A8C9ECC}" srcOrd="0" destOrd="0" presId="urn:microsoft.com/office/officeart/2005/8/layout/orgChart1"/>
    <dgm:cxn modelId="{AAED6CC9-4DEE-437C-933A-11FD1F6D6819}" type="presParOf" srcId="{71B08AEC-A6F4-4783-B311-3DBB88CDEA80}" destId="{456AAB5A-8CCC-42D4-8154-82FEC0F8C00B}" srcOrd="1" destOrd="0" presId="urn:microsoft.com/office/officeart/2005/8/layout/orgChart1"/>
    <dgm:cxn modelId="{24D86246-6A92-438E-866E-496B92A8479D}" type="presParOf" srcId="{BC1CDEF2-43A7-44A9-A011-70591003C673}" destId="{C856620D-9E24-4E90-8EAA-7CDF9A38EF53}" srcOrd="1" destOrd="0" presId="urn:microsoft.com/office/officeart/2005/8/layout/orgChart1"/>
    <dgm:cxn modelId="{3B13EEDB-4860-4004-8515-222765E35F3F}" type="presParOf" srcId="{BC1CDEF2-43A7-44A9-A011-70591003C673}" destId="{BC80E3BE-AA84-43E9-93A8-E6CCFD6EC5DE}" srcOrd="2" destOrd="0" presId="urn:microsoft.com/office/officeart/2005/8/layout/orgChart1"/>
    <dgm:cxn modelId="{D668DBFE-2D03-48C5-BC9F-5F8414F6A27F}" type="presParOf" srcId="{C5CA9BCE-DD5B-4DD5-B558-0F576ED9080D}" destId="{59A880E6-1171-4F8B-862C-4BACDE538BA7}" srcOrd="2" destOrd="0" presId="urn:microsoft.com/office/officeart/2005/8/layout/orgChart1"/>
    <dgm:cxn modelId="{E9114D4D-D463-4A1C-BDC2-185AEAAE3277}" type="presParOf" srcId="{C5CA9BCE-DD5B-4DD5-B558-0F576ED9080D}" destId="{01FD3689-2752-4D77-9347-4AE8A90F3306}" srcOrd="3" destOrd="0" presId="urn:microsoft.com/office/officeart/2005/8/layout/orgChart1"/>
    <dgm:cxn modelId="{93BDAD74-CF86-4A32-8F05-496CDC2FD12E}" type="presParOf" srcId="{01FD3689-2752-4D77-9347-4AE8A90F3306}" destId="{2F5E33C5-478B-42CD-AB46-0ACCEC0BDCAE}" srcOrd="0" destOrd="0" presId="urn:microsoft.com/office/officeart/2005/8/layout/orgChart1"/>
    <dgm:cxn modelId="{0AEDD33A-977B-4358-BB6F-51204F6349EE}" type="presParOf" srcId="{2F5E33C5-478B-42CD-AB46-0ACCEC0BDCAE}" destId="{AD60CE84-ABCB-4A0A-A17C-A90EA3D9AB9D}" srcOrd="0" destOrd="0" presId="urn:microsoft.com/office/officeart/2005/8/layout/orgChart1"/>
    <dgm:cxn modelId="{D00244A7-DDEA-4648-B004-46388DAEA64B}" type="presParOf" srcId="{2F5E33C5-478B-42CD-AB46-0ACCEC0BDCAE}" destId="{277ACC4D-3E32-496C-85E8-88C558FA09E3}" srcOrd="1" destOrd="0" presId="urn:microsoft.com/office/officeart/2005/8/layout/orgChart1"/>
    <dgm:cxn modelId="{534DE4EE-49D4-48E0-9361-65226022BE5B}" type="presParOf" srcId="{01FD3689-2752-4D77-9347-4AE8A90F3306}" destId="{B7014BC3-3E6D-45B2-AB1C-CB8FBC94A500}" srcOrd="1" destOrd="0" presId="urn:microsoft.com/office/officeart/2005/8/layout/orgChart1"/>
    <dgm:cxn modelId="{AFB4435F-153A-466B-AC8C-27563CA7C9C7}" type="presParOf" srcId="{01FD3689-2752-4D77-9347-4AE8A90F3306}" destId="{651DF69B-F8A4-43D5-9C94-9911C8201188}" srcOrd="2" destOrd="0" presId="urn:microsoft.com/office/officeart/2005/8/layout/orgChart1"/>
    <dgm:cxn modelId="{7D221C5E-531C-4C4C-80BC-837F51CDD822}" type="presParOf" srcId="{C5CA9BCE-DD5B-4DD5-B558-0F576ED9080D}" destId="{B5C12E08-3A62-4D09-AF67-A7F1FEB8C449}" srcOrd="4" destOrd="0" presId="urn:microsoft.com/office/officeart/2005/8/layout/orgChart1"/>
    <dgm:cxn modelId="{A9CA1159-8BA3-4172-A4A0-443D98F05468}" type="presParOf" srcId="{C5CA9BCE-DD5B-4DD5-B558-0F576ED9080D}" destId="{086F68C0-927C-450B-86E3-FE46010AE411}" srcOrd="5" destOrd="0" presId="urn:microsoft.com/office/officeart/2005/8/layout/orgChart1"/>
    <dgm:cxn modelId="{71D55947-245C-4C9C-B933-2239EC7925E9}" type="presParOf" srcId="{086F68C0-927C-450B-86E3-FE46010AE411}" destId="{EEE5EFDC-593E-466A-9E98-20398915EB07}" srcOrd="0" destOrd="0" presId="urn:microsoft.com/office/officeart/2005/8/layout/orgChart1"/>
    <dgm:cxn modelId="{19E62B35-5ACD-4F39-B051-EA95C8F089A0}" type="presParOf" srcId="{EEE5EFDC-593E-466A-9E98-20398915EB07}" destId="{9E3DCEEF-5D0E-450D-87E8-394D366687C5}" srcOrd="0" destOrd="0" presId="urn:microsoft.com/office/officeart/2005/8/layout/orgChart1"/>
    <dgm:cxn modelId="{4B55614E-0DFA-4896-892D-4665678BC3CF}" type="presParOf" srcId="{EEE5EFDC-593E-466A-9E98-20398915EB07}" destId="{CD7C7FE4-F8B9-4065-AA4D-6C45A8E0B0E3}" srcOrd="1" destOrd="0" presId="urn:microsoft.com/office/officeart/2005/8/layout/orgChart1"/>
    <dgm:cxn modelId="{6E647464-C7F6-4923-8523-88AC8630ABD3}" type="presParOf" srcId="{086F68C0-927C-450B-86E3-FE46010AE411}" destId="{172910CC-D7CA-413F-B890-6F1467788CF2}" srcOrd="1" destOrd="0" presId="urn:microsoft.com/office/officeart/2005/8/layout/orgChart1"/>
    <dgm:cxn modelId="{34EFDFB4-2018-4C27-A18A-C95559D54100}" type="presParOf" srcId="{086F68C0-927C-450B-86E3-FE46010AE411}" destId="{BBA66668-AAB7-4AFA-88B6-6DB897A46174}" srcOrd="2" destOrd="0" presId="urn:microsoft.com/office/officeart/2005/8/layout/orgChart1"/>
    <dgm:cxn modelId="{63C5EED4-8294-4343-96E0-EB4509BD84FC}" type="presParOf" srcId="{616E4BD8-0D07-4FF9-91FA-B67A76984699}" destId="{2C2BB137-B64A-4008-9FBA-16B29517CEDF}" srcOrd="2" destOrd="0" presId="urn:microsoft.com/office/officeart/2005/8/layout/orgChart1"/>
    <dgm:cxn modelId="{729F17BF-34A1-41E4-964D-DC6371EE06C8}" type="presParOf" srcId="{2C2BB137-B64A-4008-9FBA-16B29517CEDF}" destId="{02125B8E-A2CB-4DDB-B9BD-FCC79F72435B}" srcOrd="0" destOrd="0" presId="urn:microsoft.com/office/officeart/2005/8/layout/orgChart1"/>
    <dgm:cxn modelId="{88891B39-483B-49A7-81E9-0FEB6DE14EA0}" type="presParOf" srcId="{2C2BB137-B64A-4008-9FBA-16B29517CEDF}" destId="{FC4AC780-7842-4387-A751-874D142C6869}" srcOrd="1" destOrd="0" presId="urn:microsoft.com/office/officeart/2005/8/layout/orgChart1"/>
    <dgm:cxn modelId="{0FF426B2-2EBD-49CB-A4C9-AC49C666F535}" type="presParOf" srcId="{FC4AC780-7842-4387-A751-874D142C6869}" destId="{C45E5045-F906-4454-A452-564499442173}" srcOrd="0" destOrd="0" presId="urn:microsoft.com/office/officeart/2005/8/layout/orgChart1"/>
    <dgm:cxn modelId="{7F61A71B-0FCB-42BE-A92D-83D348B5B666}" type="presParOf" srcId="{C45E5045-F906-4454-A452-564499442173}" destId="{39EC356C-3FC5-48AB-A3E8-FB3D4592C958}" srcOrd="0" destOrd="0" presId="urn:microsoft.com/office/officeart/2005/8/layout/orgChart1"/>
    <dgm:cxn modelId="{925F6300-4BA3-41F8-A5AF-DB0054C1532A}" type="presParOf" srcId="{C45E5045-F906-4454-A452-564499442173}" destId="{8336AB50-06DA-4575-9463-41730D6A7C52}" srcOrd="1" destOrd="0" presId="urn:microsoft.com/office/officeart/2005/8/layout/orgChart1"/>
    <dgm:cxn modelId="{B92C1444-6FA4-4DC0-BE63-D3EE11A5D62C}" type="presParOf" srcId="{FC4AC780-7842-4387-A751-874D142C6869}" destId="{E264A412-8CE9-45BB-8A62-BBE7FF6EF19C}" srcOrd="1" destOrd="0" presId="urn:microsoft.com/office/officeart/2005/8/layout/orgChart1"/>
    <dgm:cxn modelId="{D375547F-4235-4380-8A38-BD66DC5CE134}" type="presParOf" srcId="{FC4AC780-7842-4387-A751-874D142C6869}" destId="{57BE9F4C-FE13-43FF-98BF-C607BA1D15E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73142A-E2A2-4052-A03A-08998F5D4B37}" type="doc">
      <dgm:prSet loTypeId="urn:microsoft.com/office/officeart/2005/8/layout/orgChart1" loCatId="hierarchy" qsTypeId="urn:microsoft.com/office/officeart/2005/8/quickstyle/simple1" qsCatId="simple" csTypeId="urn:microsoft.com/office/officeart/2005/8/colors/accent2_4" csCatId="accent2" phldr="1"/>
      <dgm:spPr/>
      <dgm:t>
        <a:bodyPr/>
        <a:lstStyle/>
        <a:p>
          <a:endParaRPr lang="en-US"/>
        </a:p>
      </dgm:t>
    </dgm:pt>
    <dgm:pt modelId="{B8310D06-50DC-482E-9DD5-5C106399494A}">
      <dgm:prSet phldrT="[Text]"/>
      <dgm:spPr>
        <a:solidFill>
          <a:srgbClr val="C00000"/>
        </a:solidFill>
      </dgm:spPr>
      <dgm:t>
        <a:bodyPr/>
        <a:lstStyle/>
        <a:p>
          <a:r>
            <a:rPr lang="en-US" dirty="0"/>
            <a:t>Dean of PRIE</a:t>
          </a:r>
        </a:p>
      </dgm:t>
    </dgm:pt>
    <dgm:pt modelId="{B5230B97-2F47-4C37-9B54-5A611B323B60}" type="parTrans" cxnId="{B0BE5D4F-5914-41E3-92DD-37ECA5B85407}">
      <dgm:prSet/>
      <dgm:spPr/>
      <dgm:t>
        <a:bodyPr/>
        <a:lstStyle/>
        <a:p>
          <a:endParaRPr lang="en-US"/>
        </a:p>
      </dgm:t>
    </dgm:pt>
    <dgm:pt modelId="{6363C953-8D8E-49A3-97C6-BD231F737AFC}" type="sibTrans" cxnId="{B0BE5D4F-5914-41E3-92DD-37ECA5B85407}">
      <dgm:prSet/>
      <dgm:spPr/>
      <dgm:t>
        <a:bodyPr/>
        <a:lstStyle/>
        <a:p>
          <a:endParaRPr lang="en-US"/>
        </a:p>
      </dgm:t>
    </dgm:pt>
    <dgm:pt modelId="{6E2449F1-6BEC-49B2-BE11-2C7EAAE44180}" type="asst">
      <dgm:prSet phldrT="[Text]"/>
      <dgm:spPr>
        <a:solidFill>
          <a:srgbClr val="C00000"/>
        </a:solidFill>
      </dgm:spPr>
      <dgm:t>
        <a:bodyPr/>
        <a:lstStyle/>
        <a:p>
          <a:r>
            <a:rPr lang="en-US" dirty="0"/>
            <a:t>PRIE Administrative Assistant</a:t>
          </a:r>
        </a:p>
      </dgm:t>
    </dgm:pt>
    <dgm:pt modelId="{E469DAFF-3B5C-489E-B049-7E5C5E1D0B29}" type="parTrans" cxnId="{1E67DB99-3553-4A12-A67C-E4C1A4AB5487}">
      <dgm:prSet/>
      <dgm:spPr/>
      <dgm:t>
        <a:bodyPr/>
        <a:lstStyle/>
        <a:p>
          <a:endParaRPr lang="en-US"/>
        </a:p>
      </dgm:t>
    </dgm:pt>
    <dgm:pt modelId="{BB3DC859-4A3B-4E05-ABE5-B09AD28BC130}" type="sibTrans" cxnId="{1E67DB99-3553-4A12-A67C-E4C1A4AB5487}">
      <dgm:prSet/>
      <dgm:spPr/>
      <dgm:t>
        <a:bodyPr/>
        <a:lstStyle/>
        <a:p>
          <a:endParaRPr lang="en-US"/>
        </a:p>
      </dgm:t>
    </dgm:pt>
    <dgm:pt modelId="{7027DE9F-9249-4083-B787-95C804F795C2}">
      <dgm:prSet phldrT="[Text]"/>
      <dgm:spPr>
        <a:solidFill>
          <a:srgbClr val="C00000"/>
        </a:solidFill>
      </dgm:spPr>
      <dgm:t>
        <a:bodyPr/>
        <a:lstStyle/>
        <a:p>
          <a:r>
            <a:rPr lang="en-US" dirty="0"/>
            <a:t>Senior Planning &amp; Research Analyst</a:t>
          </a:r>
        </a:p>
      </dgm:t>
    </dgm:pt>
    <dgm:pt modelId="{109A8726-C6C7-480D-93AF-D31BCE369970}" type="parTrans" cxnId="{DFF41003-F568-4C6F-999E-7FEFA013AA6A}">
      <dgm:prSet/>
      <dgm:spPr/>
      <dgm:t>
        <a:bodyPr/>
        <a:lstStyle/>
        <a:p>
          <a:endParaRPr lang="en-US"/>
        </a:p>
      </dgm:t>
    </dgm:pt>
    <dgm:pt modelId="{D0ACF85F-6D88-42B9-8788-7653144F27A0}" type="sibTrans" cxnId="{DFF41003-F568-4C6F-999E-7FEFA013AA6A}">
      <dgm:prSet/>
      <dgm:spPr/>
      <dgm:t>
        <a:bodyPr/>
        <a:lstStyle/>
        <a:p>
          <a:endParaRPr lang="en-US"/>
        </a:p>
      </dgm:t>
    </dgm:pt>
    <dgm:pt modelId="{433E82F8-4813-48C8-B629-4D4BAEB9124C}">
      <dgm:prSet phldrT="[Text]"/>
      <dgm:spPr>
        <a:solidFill>
          <a:srgbClr val="C00000"/>
        </a:solidFill>
      </dgm:spPr>
      <dgm:t>
        <a:bodyPr/>
        <a:lstStyle/>
        <a:p>
          <a:r>
            <a:rPr lang="en-US" dirty="0"/>
            <a:t>Planning &amp; Research Analyst</a:t>
          </a:r>
        </a:p>
      </dgm:t>
    </dgm:pt>
    <dgm:pt modelId="{7B8525EC-E526-4BCE-906B-88FBDBCC868A}" type="parTrans" cxnId="{7A53BBB0-75EC-42E8-9C95-4A4517B12C1C}">
      <dgm:prSet/>
      <dgm:spPr/>
      <dgm:t>
        <a:bodyPr/>
        <a:lstStyle/>
        <a:p>
          <a:endParaRPr lang="en-US"/>
        </a:p>
      </dgm:t>
    </dgm:pt>
    <dgm:pt modelId="{880D4183-68D5-4F31-A1E4-24FF28A77F05}" type="sibTrans" cxnId="{7A53BBB0-75EC-42E8-9C95-4A4517B12C1C}">
      <dgm:prSet/>
      <dgm:spPr/>
      <dgm:t>
        <a:bodyPr/>
        <a:lstStyle/>
        <a:p>
          <a:endParaRPr lang="en-US"/>
        </a:p>
      </dgm:t>
    </dgm:pt>
    <dgm:pt modelId="{94AB4D13-24EE-4012-BDA6-EE7FFDDE5D0B}">
      <dgm:prSet phldrT="[Text]"/>
      <dgm:spPr>
        <a:solidFill>
          <a:srgbClr val="C00000"/>
        </a:solidFill>
      </dgm:spPr>
      <dgm:t>
        <a:bodyPr/>
        <a:lstStyle/>
        <a:p>
          <a:r>
            <a:rPr lang="en-US" dirty="0"/>
            <a:t>Coordinator of Institutional Effectiveness</a:t>
          </a:r>
        </a:p>
      </dgm:t>
    </dgm:pt>
    <dgm:pt modelId="{97CB8978-EB55-408A-AD46-C754613BD28D}" type="parTrans" cxnId="{DF87EC3A-3156-4470-9865-A1BC20B2729D}">
      <dgm:prSet/>
      <dgm:spPr/>
      <dgm:t>
        <a:bodyPr/>
        <a:lstStyle/>
        <a:p>
          <a:endParaRPr lang="en-US"/>
        </a:p>
      </dgm:t>
    </dgm:pt>
    <dgm:pt modelId="{5CBF37A3-533A-49A0-A30B-4630072E9997}" type="sibTrans" cxnId="{DF87EC3A-3156-4470-9865-A1BC20B2729D}">
      <dgm:prSet/>
      <dgm:spPr/>
      <dgm:t>
        <a:bodyPr/>
        <a:lstStyle/>
        <a:p>
          <a:endParaRPr lang="en-US"/>
        </a:p>
      </dgm:t>
    </dgm:pt>
    <dgm:pt modelId="{7FC0FABC-C5AA-42C3-BF05-ABD9DB0EC701}" type="pres">
      <dgm:prSet presAssocID="{3573142A-E2A2-4052-A03A-08998F5D4B37}" presName="hierChild1" presStyleCnt="0">
        <dgm:presLayoutVars>
          <dgm:orgChart val="1"/>
          <dgm:chPref val="1"/>
          <dgm:dir/>
          <dgm:animOne val="branch"/>
          <dgm:animLvl val="lvl"/>
          <dgm:resizeHandles/>
        </dgm:presLayoutVars>
      </dgm:prSet>
      <dgm:spPr/>
    </dgm:pt>
    <dgm:pt modelId="{616E4BD8-0D07-4FF9-91FA-B67A76984699}" type="pres">
      <dgm:prSet presAssocID="{B8310D06-50DC-482E-9DD5-5C106399494A}" presName="hierRoot1" presStyleCnt="0">
        <dgm:presLayoutVars>
          <dgm:hierBranch val="init"/>
        </dgm:presLayoutVars>
      </dgm:prSet>
      <dgm:spPr/>
    </dgm:pt>
    <dgm:pt modelId="{E3F88D68-431C-43B0-B4E5-D32E6D99DB8F}" type="pres">
      <dgm:prSet presAssocID="{B8310D06-50DC-482E-9DD5-5C106399494A}" presName="rootComposite1" presStyleCnt="0"/>
      <dgm:spPr/>
    </dgm:pt>
    <dgm:pt modelId="{DD669EB6-E90C-42FC-8EAF-9B69A11FF1E3}" type="pres">
      <dgm:prSet presAssocID="{B8310D06-50DC-482E-9DD5-5C106399494A}" presName="rootText1" presStyleLbl="node0" presStyleIdx="0" presStyleCnt="1">
        <dgm:presLayoutVars>
          <dgm:chPref val="3"/>
        </dgm:presLayoutVars>
      </dgm:prSet>
      <dgm:spPr/>
    </dgm:pt>
    <dgm:pt modelId="{C5576FD3-D472-466D-AD46-5481D18AF887}" type="pres">
      <dgm:prSet presAssocID="{B8310D06-50DC-482E-9DD5-5C106399494A}" presName="rootConnector1" presStyleLbl="node1" presStyleIdx="0" presStyleCnt="0"/>
      <dgm:spPr/>
    </dgm:pt>
    <dgm:pt modelId="{C5CA9BCE-DD5B-4DD5-B558-0F576ED9080D}" type="pres">
      <dgm:prSet presAssocID="{B8310D06-50DC-482E-9DD5-5C106399494A}" presName="hierChild2" presStyleCnt="0"/>
      <dgm:spPr/>
    </dgm:pt>
    <dgm:pt modelId="{3BA3AF43-89B6-4C4D-8CAD-FED928325F9E}" type="pres">
      <dgm:prSet presAssocID="{109A8726-C6C7-480D-93AF-D31BCE369970}" presName="Name37" presStyleLbl="parChTrans1D2" presStyleIdx="0" presStyleCnt="4"/>
      <dgm:spPr/>
    </dgm:pt>
    <dgm:pt modelId="{BC1CDEF2-43A7-44A9-A011-70591003C673}" type="pres">
      <dgm:prSet presAssocID="{7027DE9F-9249-4083-B787-95C804F795C2}" presName="hierRoot2" presStyleCnt="0">
        <dgm:presLayoutVars>
          <dgm:hierBranch val="init"/>
        </dgm:presLayoutVars>
      </dgm:prSet>
      <dgm:spPr/>
    </dgm:pt>
    <dgm:pt modelId="{71B08AEC-A6F4-4783-B311-3DBB88CDEA80}" type="pres">
      <dgm:prSet presAssocID="{7027DE9F-9249-4083-B787-95C804F795C2}" presName="rootComposite" presStyleCnt="0"/>
      <dgm:spPr/>
    </dgm:pt>
    <dgm:pt modelId="{4C8875B0-1C3C-40CD-97E2-26E96A8C9ECC}" type="pres">
      <dgm:prSet presAssocID="{7027DE9F-9249-4083-B787-95C804F795C2}" presName="rootText" presStyleLbl="node2" presStyleIdx="0" presStyleCnt="3">
        <dgm:presLayoutVars>
          <dgm:chPref val="3"/>
        </dgm:presLayoutVars>
      </dgm:prSet>
      <dgm:spPr/>
    </dgm:pt>
    <dgm:pt modelId="{456AAB5A-8CCC-42D4-8154-82FEC0F8C00B}" type="pres">
      <dgm:prSet presAssocID="{7027DE9F-9249-4083-B787-95C804F795C2}" presName="rootConnector" presStyleLbl="node2" presStyleIdx="0" presStyleCnt="3"/>
      <dgm:spPr/>
    </dgm:pt>
    <dgm:pt modelId="{C856620D-9E24-4E90-8EAA-7CDF9A38EF53}" type="pres">
      <dgm:prSet presAssocID="{7027DE9F-9249-4083-B787-95C804F795C2}" presName="hierChild4" presStyleCnt="0"/>
      <dgm:spPr/>
    </dgm:pt>
    <dgm:pt modelId="{BC80E3BE-AA84-43E9-93A8-E6CCFD6EC5DE}" type="pres">
      <dgm:prSet presAssocID="{7027DE9F-9249-4083-B787-95C804F795C2}" presName="hierChild5" presStyleCnt="0"/>
      <dgm:spPr/>
    </dgm:pt>
    <dgm:pt modelId="{59A880E6-1171-4F8B-862C-4BACDE538BA7}" type="pres">
      <dgm:prSet presAssocID="{7B8525EC-E526-4BCE-906B-88FBDBCC868A}" presName="Name37" presStyleLbl="parChTrans1D2" presStyleIdx="1" presStyleCnt="4"/>
      <dgm:spPr/>
    </dgm:pt>
    <dgm:pt modelId="{01FD3689-2752-4D77-9347-4AE8A90F3306}" type="pres">
      <dgm:prSet presAssocID="{433E82F8-4813-48C8-B629-4D4BAEB9124C}" presName="hierRoot2" presStyleCnt="0">
        <dgm:presLayoutVars>
          <dgm:hierBranch val="init"/>
        </dgm:presLayoutVars>
      </dgm:prSet>
      <dgm:spPr/>
    </dgm:pt>
    <dgm:pt modelId="{2F5E33C5-478B-42CD-AB46-0ACCEC0BDCAE}" type="pres">
      <dgm:prSet presAssocID="{433E82F8-4813-48C8-B629-4D4BAEB9124C}" presName="rootComposite" presStyleCnt="0"/>
      <dgm:spPr/>
    </dgm:pt>
    <dgm:pt modelId="{AD60CE84-ABCB-4A0A-A17C-A90EA3D9AB9D}" type="pres">
      <dgm:prSet presAssocID="{433E82F8-4813-48C8-B629-4D4BAEB9124C}" presName="rootText" presStyleLbl="node2" presStyleIdx="1" presStyleCnt="3">
        <dgm:presLayoutVars>
          <dgm:chPref val="3"/>
        </dgm:presLayoutVars>
      </dgm:prSet>
      <dgm:spPr/>
    </dgm:pt>
    <dgm:pt modelId="{277ACC4D-3E32-496C-85E8-88C558FA09E3}" type="pres">
      <dgm:prSet presAssocID="{433E82F8-4813-48C8-B629-4D4BAEB9124C}" presName="rootConnector" presStyleLbl="node2" presStyleIdx="1" presStyleCnt="3"/>
      <dgm:spPr/>
    </dgm:pt>
    <dgm:pt modelId="{B7014BC3-3E6D-45B2-AB1C-CB8FBC94A500}" type="pres">
      <dgm:prSet presAssocID="{433E82F8-4813-48C8-B629-4D4BAEB9124C}" presName="hierChild4" presStyleCnt="0"/>
      <dgm:spPr/>
    </dgm:pt>
    <dgm:pt modelId="{651DF69B-F8A4-43D5-9C94-9911C8201188}" type="pres">
      <dgm:prSet presAssocID="{433E82F8-4813-48C8-B629-4D4BAEB9124C}" presName="hierChild5" presStyleCnt="0"/>
      <dgm:spPr/>
    </dgm:pt>
    <dgm:pt modelId="{B5C12E08-3A62-4D09-AF67-A7F1FEB8C449}" type="pres">
      <dgm:prSet presAssocID="{97CB8978-EB55-408A-AD46-C754613BD28D}" presName="Name37" presStyleLbl="parChTrans1D2" presStyleIdx="2" presStyleCnt="4"/>
      <dgm:spPr/>
    </dgm:pt>
    <dgm:pt modelId="{086F68C0-927C-450B-86E3-FE46010AE411}" type="pres">
      <dgm:prSet presAssocID="{94AB4D13-24EE-4012-BDA6-EE7FFDDE5D0B}" presName="hierRoot2" presStyleCnt="0">
        <dgm:presLayoutVars>
          <dgm:hierBranch val="init"/>
        </dgm:presLayoutVars>
      </dgm:prSet>
      <dgm:spPr/>
    </dgm:pt>
    <dgm:pt modelId="{EEE5EFDC-593E-466A-9E98-20398915EB07}" type="pres">
      <dgm:prSet presAssocID="{94AB4D13-24EE-4012-BDA6-EE7FFDDE5D0B}" presName="rootComposite" presStyleCnt="0"/>
      <dgm:spPr/>
    </dgm:pt>
    <dgm:pt modelId="{9E3DCEEF-5D0E-450D-87E8-394D366687C5}" type="pres">
      <dgm:prSet presAssocID="{94AB4D13-24EE-4012-BDA6-EE7FFDDE5D0B}" presName="rootText" presStyleLbl="node2" presStyleIdx="2" presStyleCnt="3">
        <dgm:presLayoutVars>
          <dgm:chPref val="3"/>
        </dgm:presLayoutVars>
      </dgm:prSet>
      <dgm:spPr/>
    </dgm:pt>
    <dgm:pt modelId="{CD7C7FE4-F8B9-4065-AA4D-6C45A8E0B0E3}" type="pres">
      <dgm:prSet presAssocID="{94AB4D13-24EE-4012-BDA6-EE7FFDDE5D0B}" presName="rootConnector" presStyleLbl="node2" presStyleIdx="2" presStyleCnt="3"/>
      <dgm:spPr/>
    </dgm:pt>
    <dgm:pt modelId="{172910CC-D7CA-413F-B890-6F1467788CF2}" type="pres">
      <dgm:prSet presAssocID="{94AB4D13-24EE-4012-BDA6-EE7FFDDE5D0B}" presName="hierChild4" presStyleCnt="0"/>
      <dgm:spPr/>
    </dgm:pt>
    <dgm:pt modelId="{BBA66668-AAB7-4AFA-88B6-6DB897A46174}" type="pres">
      <dgm:prSet presAssocID="{94AB4D13-24EE-4012-BDA6-EE7FFDDE5D0B}" presName="hierChild5" presStyleCnt="0"/>
      <dgm:spPr/>
    </dgm:pt>
    <dgm:pt modelId="{2C2BB137-B64A-4008-9FBA-16B29517CEDF}" type="pres">
      <dgm:prSet presAssocID="{B8310D06-50DC-482E-9DD5-5C106399494A}" presName="hierChild3" presStyleCnt="0"/>
      <dgm:spPr/>
    </dgm:pt>
    <dgm:pt modelId="{02125B8E-A2CB-4DDB-B9BD-FCC79F72435B}" type="pres">
      <dgm:prSet presAssocID="{E469DAFF-3B5C-489E-B049-7E5C5E1D0B29}" presName="Name111" presStyleLbl="parChTrans1D2" presStyleIdx="3" presStyleCnt="4"/>
      <dgm:spPr/>
    </dgm:pt>
    <dgm:pt modelId="{FC4AC780-7842-4387-A751-874D142C6869}" type="pres">
      <dgm:prSet presAssocID="{6E2449F1-6BEC-49B2-BE11-2C7EAAE44180}" presName="hierRoot3" presStyleCnt="0">
        <dgm:presLayoutVars>
          <dgm:hierBranch val="init"/>
        </dgm:presLayoutVars>
      </dgm:prSet>
      <dgm:spPr/>
    </dgm:pt>
    <dgm:pt modelId="{C45E5045-F906-4454-A452-564499442173}" type="pres">
      <dgm:prSet presAssocID="{6E2449F1-6BEC-49B2-BE11-2C7EAAE44180}" presName="rootComposite3" presStyleCnt="0"/>
      <dgm:spPr/>
    </dgm:pt>
    <dgm:pt modelId="{39EC356C-3FC5-48AB-A3E8-FB3D4592C958}" type="pres">
      <dgm:prSet presAssocID="{6E2449F1-6BEC-49B2-BE11-2C7EAAE44180}" presName="rootText3" presStyleLbl="asst1" presStyleIdx="0" presStyleCnt="1">
        <dgm:presLayoutVars>
          <dgm:chPref val="3"/>
        </dgm:presLayoutVars>
      </dgm:prSet>
      <dgm:spPr/>
    </dgm:pt>
    <dgm:pt modelId="{8336AB50-06DA-4575-9463-41730D6A7C52}" type="pres">
      <dgm:prSet presAssocID="{6E2449F1-6BEC-49B2-BE11-2C7EAAE44180}" presName="rootConnector3" presStyleLbl="asst1" presStyleIdx="0" presStyleCnt="1"/>
      <dgm:spPr/>
    </dgm:pt>
    <dgm:pt modelId="{E264A412-8CE9-45BB-8A62-BBE7FF6EF19C}" type="pres">
      <dgm:prSet presAssocID="{6E2449F1-6BEC-49B2-BE11-2C7EAAE44180}" presName="hierChild6" presStyleCnt="0"/>
      <dgm:spPr/>
    </dgm:pt>
    <dgm:pt modelId="{57BE9F4C-FE13-43FF-98BF-C607BA1D15E1}" type="pres">
      <dgm:prSet presAssocID="{6E2449F1-6BEC-49B2-BE11-2C7EAAE44180}" presName="hierChild7" presStyleCnt="0"/>
      <dgm:spPr/>
    </dgm:pt>
  </dgm:ptLst>
  <dgm:cxnLst>
    <dgm:cxn modelId="{64282900-BBA0-4D57-B64A-5DE84A7CD67E}" type="presOf" srcId="{433E82F8-4813-48C8-B629-4D4BAEB9124C}" destId="{277ACC4D-3E32-496C-85E8-88C558FA09E3}" srcOrd="1" destOrd="0" presId="urn:microsoft.com/office/officeart/2005/8/layout/orgChart1"/>
    <dgm:cxn modelId="{DFF41003-F568-4C6F-999E-7FEFA013AA6A}" srcId="{B8310D06-50DC-482E-9DD5-5C106399494A}" destId="{7027DE9F-9249-4083-B787-95C804F795C2}" srcOrd="1" destOrd="0" parTransId="{109A8726-C6C7-480D-93AF-D31BCE369970}" sibTransId="{D0ACF85F-6D88-42B9-8788-7653144F27A0}"/>
    <dgm:cxn modelId="{4275A627-85B0-4D55-AF8D-E7F1DCA5DEF7}" type="presOf" srcId="{7027DE9F-9249-4083-B787-95C804F795C2}" destId="{456AAB5A-8CCC-42D4-8154-82FEC0F8C00B}" srcOrd="1" destOrd="0" presId="urn:microsoft.com/office/officeart/2005/8/layout/orgChart1"/>
    <dgm:cxn modelId="{3A79B52B-595D-4578-98F0-38D3A7E9D6E8}" type="presOf" srcId="{433E82F8-4813-48C8-B629-4D4BAEB9124C}" destId="{AD60CE84-ABCB-4A0A-A17C-A90EA3D9AB9D}" srcOrd="0" destOrd="0" presId="urn:microsoft.com/office/officeart/2005/8/layout/orgChart1"/>
    <dgm:cxn modelId="{30EA362E-56C1-48C1-8B90-C73E1691D647}" type="presOf" srcId="{94AB4D13-24EE-4012-BDA6-EE7FFDDE5D0B}" destId="{CD7C7FE4-F8B9-4065-AA4D-6C45A8E0B0E3}" srcOrd="1" destOrd="0" presId="urn:microsoft.com/office/officeart/2005/8/layout/orgChart1"/>
    <dgm:cxn modelId="{F1CD8D30-371A-4435-8E59-49AB9163CAB1}" type="presOf" srcId="{109A8726-C6C7-480D-93AF-D31BCE369970}" destId="{3BA3AF43-89B6-4C4D-8CAD-FED928325F9E}" srcOrd="0" destOrd="0" presId="urn:microsoft.com/office/officeart/2005/8/layout/orgChart1"/>
    <dgm:cxn modelId="{322BFA36-E6D0-4380-90BD-34D745BBB532}" type="presOf" srcId="{6E2449F1-6BEC-49B2-BE11-2C7EAAE44180}" destId="{8336AB50-06DA-4575-9463-41730D6A7C52}" srcOrd="1" destOrd="0" presId="urn:microsoft.com/office/officeart/2005/8/layout/orgChart1"/>
    <dgm:cxn modelId="{DF87EC3A-3156-4470-9865-A1BC20B2729D}" srcId="{B8310D06-50DC-482E-9DD5-5C106399494A}" destId="{94AB4D13-24EE-4012-BDA6-EE7FFDDE5D0B}" srcOrd="3" destOrd="0" parTransId="{97CB8978-EB55-408A-AD46-C754613BD28D}" sibTransId="{5CBF37A3-533A-49A0-A30B-4630072E9997}"/>
    <dgm:cxn modelId="{0225FC5E-927A-4A47-AB8A-3F37C743E742}" type="presOf" srcId="{94AB4D13-24EE-4012-BDA6-EE7FFDDE5D0B}" destId="{9E3DCEEF-5D0E-450D-87E8-394D366687C5}" srcOrd="0" destOrd="0" presId="urn:microsoft.com/office/officeart/2005/8/layout/orgChart1"/>
    <dgm:cxn modelId="{1684CA63-01CA-4369-802E-EC356890E9B4}" type="presOf" srcId="{E469DAFF-3B5C-489E-B049-7E5C5E1D0B29}" destId="{02125B8E-A2CB-4DDB-B9BD-FCC79F72435B}" srcOrd="0" destOrd="0" presId="urn:microsoft.com/office/officeart/2005/8/layout/orgChart1"/>
    <dgm:cxn modelId="{5A5C0768-B720-4CBE-A111-36DDADFCEDFC}" type="presOf" srcId="{6E2449F1-6BEC-49B2-BE11-2C7EAAE44180}" destId="{39EC356C-3FC5-48AB-A3E8-FB3D4592C958}" srcOrd="0" destOrd="0" presId="urn:microsoft.com/office/officeart/2005/8/layout/orgChart1"/>
    <dgm:cxn modelId="{6457FA4D-6EE0-4CE7-9D3B-4B6829EAE50E}" type="presOf" srcId="{B8310D06-50DC-482E-9DD5-5C106399494A}" destId="{DD669EB6-E90C-42FC-8EAF-9B69A11FF1E3}" srcOrd="0" destOrd="0" presId="urn:microsoft.com/office/officeart/2005/8/layout/orgChart1"/>
    <dgm:cxn modelId="{B0BE5D4F-5914-41E3-92DD-37ECA5B85407}" srcId="{3573142A-E2A2-4052-A03A-08998F5D4B37}" destId="{B8310D06-50DC-482E-9DD5-5C106399494A}" srcOrd="0" destOrd="0" parTransId="{B5230B97-2F47-4C37-9B54-5A611B323B60}" sibTransId="{6363C953-8D8E-49A3-97C6-BD231F737AFC}"/>
    <dgm:cxn modelId="{DA005E74-9A63-4C4A-ABE4-486AEFDC8EC5}" type="presOf" srcId="{3573142A-E2A2-4052-A03A-08998F5D4B37}" destId="{7FC0FABC-C5AA-42C3-BF05-ABD9DB0EC701}" srcOrd="0" destOrd="0" presId="urn:microsoft.com/office/officeart/2005/8/layout/orgChart1"/>
    <dgm:cxn modelId="{CD5CBF75-6836-42D6-91CD-4CCCD37FA94E}" type="presOf" srcId="{B8310D06-50DC-482E-9DD5-5C106399494A}" destId="{C5576FD3-D472-466D-AD46-5481D18AF887}" srcOrd="1" destOrd="0" presId="urn:microsoft.com/office/officeart/2005/8/layout/orgChart1"/>
    <dgm:cxn modelId="{B7AFD98F-4411-49B0-8B6F-B092603F3D0F}" type="presOf" srcId="{7027DE9F-9249-4083-B787-95C804F795C2}" destId="{4C8875B0-1C3C-40CD-97E2-26E96A8C9ECC}" srcOrd="0" destOrd="0" presId="urn:microsoft.com/office/officeart/2005/8/layout/orgChart1"/>
    <dgm:cxn modelId="{1E67DB99-3553-4A12-A67C-E4C1A4AB5487}" srcId="{B8310D06-50DC-482E-9DD5-5C106399494A}" destId="{6E2449F1-6BEC-49B2-BE11-2C7EAAE44180}" srcOrd="0" destOrd="0" parTransId="{E469DAFF-3B5C-489E-B049-7E5C5E1D0B29}" sibTransId="{BB3DC859-4A3B-4E05-ABE5-B09AD28BC130}"/>
    <dgm:cxn modelId="{C52979AA-675B-4304-A418-2C56B9251E06}" type="presOf" srcId="{7B8525EC-E526-4BCE-906B-88FBDBCC868A}" destId="{59A880E6-1171-4F8B-862C-4BACDE538BA7}" srcOrd="0" destOrd="0" presId="urn:microsoft.com/office/officeart/2005/8/layout/orgChart1"/>
    <dgm:cxn modelId="{7A53BBB0-75EC-42E8-9C95-4A4517B12C1C}" srcId="{B8310D06-50DC-482E-9DD5-5C106399494A}" destId="{433E82F8-4813-48C8-B629-4D4BAEB9124C}" srcOrd="2" destOrd="0" parTransId="{7B8525EC-E526-4BCE-906B-88FBDBCC868A}" sibTransId="{880D4183-68D5-4F31-A1E4-24FF28A77F05}"/>
    <dgm:cxn modelId="{2A4CAAE6-D447-46B1-A8A8-390EB223554B}" type="presOf" srcId="{97CB8978-EB55-408A-AD46-C754613BD28D}" destId="{B5C12E08-3A62-4D09-AF67-A7F1FEB8C449}" srcOrd="0" destOrd="0" presId="urn:microsoft.com/office/officeart/2005/8/layout/orgChart1"/>
    <dgm:cxn modelId="{FFDC2A4D-DEEF-4A94-B3F1-C320F55FB56F}" type="presParOf" srcId="{7FC0FABC-C5AA-42C3-BF05-ABD9DB0EC701}" destId="{616E4BD8-0D07-4FF9-91FA-B67A76984699}" srcOrd="0" destOrd="0" presId="urn:microsoft.com/office/officeart/2005/8/layout/orgChart1"/>
    <dgm:cxn modelId="{401A39A8-A737-483C-B728-9BE2B50EB59A}" type="presParOf" srcId="{616E4BD8-0D07-4FF9-91FA-B67A76984699}" destId="{E3F88D68-431C-43B0-B4E5-D32E6D99DB8F}" srcOrd="0" destOrd="0" presId="urn:microsoft.com/office/officeart/2005/8/layout/orgChart1"/>
    <dgm:cxn modelId="{4AFFC91E-9797-44F2-927E-22DE05C06C35}" type="presParOf" srcId="{E3F88D68-431C-43B0-B4E5-D32E6D99DB8F}" destId="{DD669EB6-E90C-42FC-8EAF-9B69A11FF1E3}" srcOrd="0" destOrd="0" presId="urn:microsoft.com/office/officeart/2005/8/layout/orgChart1"/>
    <dgm:cxn modelId="{0759FD7C-23BD-4CD8-9E7F-9FF35EE2EB0F}" type="presParOf" srcId="{E3F88D68-431C-43B0-B4E5-D32E6D99DB8F}" destId="{C5576FD3-D472-466D-AD46-5481D18AF887}" srcOrd="1" destOrd="0" presId="urn:microsoft.com/office/officeart/2005/8/layout/orgChart1"/>
    <dgm:cxn modelId="{874A5819-D4ED-4FC4-8DA5-B2C4687CD997}" type="presParOf" srcId="{616E4BD8-0D07-4FF9-91FA-B67A76984699}" destId="{C5CA9BCE-DD5B-4DD5-B558-0F576ED9080D}" srcOrd="1" destOrd="0" presId="urn:microsoft.com/office/officeart/2005/8/layout/orgChart1"/>
    <dgm:cxn modelId="{D81F1977-39F8-474B-9585-E1126394D6AD}" type="presParOf" srcId="{C5CA9BCE-DD5B-4DD5-B558-0F576ED9080D}" destId="{3BA3AF43-89B6-4C4D-8CAD-FED928325F9E}" srcOrd="0" destOrd="0" presId="urn:microsoft.com/office/officeart/2005/8/layout/orgChart1"/>
    <dgm:cxn modelId="{A3663EAA-3E82-48F8-8A51-3835EB5A049A}" type="presParOf" srcId="{C5CA9BCE-DD5B-4DD5-B558-0F576ED9080D}" destId="{BC1CDEF2-43A7-44A9-A011-70591003C673}" srcOrd="1" destOrd="0" presId="urn:microsoft.com/office/officeart/2005/8/layout/orgChart1"/>
    <dgm:cxn modelId="{FEC31773-AF90-438E-B17B-C38D4674A729}" type="presParOf" srcId="{BC1CDEF2-43A7-44A9-A011-70591003C673}" destId="{71B08AEC-A6F4-4783-B311-3DBB88CDEA80}" srcOrd="0" destOrd="0" presId="urn:microsoft.com/office/officeart/2005/8/layout/orgChart1"/>
    <dgm:cxn modelId="{1252EA2D-E7BB-4114-808C-EDB72A1A7D19}" type="presParOf" srcId="{71B08AEC-A6F4-4783-B311-3DBB88CDEA80}" destId="{4C8875B0-1C3C-40CD-97E2-26E96A8C9ECC}" srcOrd="0" destOrd="0" presId="urn:microsoft.com/office/officeart/2005/8/layout/orgChart1"/>
    <dgm:cxn modelId="{AAED6CC9-4DEE-437C-933A-11FD1F6D6819}" type="presParOf" srcId="{71B08AEC-A6F4-4783-B311-3DBB88CDEA80}" destId="{456AAB5A-8CCC-42D4-8154-82FEC0F8C00B}" srcOrd="1" destOrd="0" presId="urn:microsoft.com/office/officeart/2005/8/layout/orgChart1"/>
    <dgm:cxn modelId="{24D86246-6A92-438E-866E-496B92A8479D}" type="presParOf" srcId="{BC1CDEF2-43A7-44A9-A011-70591003C673}" destId="{C856620D-9E24-4E90-8EAA-7CDF9A38EF53}" srcOrd="1" destOrd="0" presId="urn:microsoft.com/office/officeart/2005/8/layout/orgChart1"/>
    <dgm:cxn modelId="{3B13EEDB-4860-4004-8515-222765E35F3F}" type="presParOf" srcId="{BC1CDEF2-43A7-44A9-A011-70591003C673}" destId="{BC80E3BE-AA84-43E9-93A8-E6CCFD6EC5DE}" srcOrd="2" destOrd="0" presId="urn:microsoft.com/office/officeart/2005/8/layout/orgChart1"/>
    <dgm:cxn modelId="{D668DBFE-2D03-48C5-BC9F-5F8414F6A27F}" type="presParOf" srcId="{C5CA9BCE-DD5B-4DD5-B558-0F576ED9080D}" destId="{59A880E6-1171-4F8B-862C-4BACDE538BA7}" srcOrd="2" destOrd="0" presId="urn:microsoft.com/office/officeart/2005/8/layout/orgChart1"/>
    <dgm:cxn modelId="{E9114D4D-D463-4A1C-BDC2-185AEAAE3277}" type="presParOf" srcId="{C5CA9BCE-DD5B-4DD5-B558-0F576ED9080D}" destId="{01FD3689-2752-4D77-9347-4AE8A90F3306}" srcOrd="3" destOrd="0" presId="urn:microsoft.com/office/officeart/2005/8/layout/orgChart1"/>
    <dgm:cxn modelId="{93BDAD74-CF86-4A32-8F05-496CDC2FD12E}" type="presParOf" srcId="{01FD3689-2752-4D77-9347-4AE8A90F3306}" destId="{2F5E33C5-478B-42CD-AB46-0ACCEC0BDCAE}" srcOrd="0" destOrd="0" presId="urn:microsoft.com/office/officeart/2005/8/layout/orgChart1"/>
    <dgm:cxn modelId="{0AEDD33A-977B-4358-BB6F-51204F6349EE}" type="presParOf" srcId="{2F5E33C5-478B-42CD-AB46-0ACCEC0BDCAE}" destId="{AD60CE84-ABCB-4A0A-A17C-A90EA3D9AB9D}" srcOrd="0" destOrd="0" presId="urn:microsoft.com/office/officeart/2005/8/layout/orgChart1"/>
    <dgm:cxn modelId="{D00244A7-DDEA-4648-B004-46388DAEA64B}" type="presParOf" srcId="{2F5E33C5-478B-42CD-AB46-0ACCEC0BDCAE}" destId="{277ACC4D-3E32-496C-85E8-88C558FA09E3}" srcOrd="1" destOrd="0" presId="urn:microsoft.com/office/officeart/2005/8/layout/orgChart1"/>
    <dgm:cxn modelId="{534DE4EE-49D4-48E0-9361-65226022BE5B}" type="presParOf" srcId="{01FD3689-2752-4D77-9347-4AE8A90F3306}" destId="{B7014BC3-3E6D-45B2-AB1C-CB8FBC94A500}" srcOrd="1" destOrd="0" presId="urn:microsoft.com/office/officeart/2005/8/layout/orgChart1"/>
    <dgm:cxn modelId="{AFB4435F-153A-466B-AC8C-27563CA7C9C7}" type="presParOf" srcId="{01FD3689-2752-4D77-9347-4AE8A90F3306}" destId="{651DF69B-F8A4-43D5-9C94-9911C8201188}" srcOrd="2" destOrd="0" presId="urn:microsoft.com/office/officeart/2005/8/layout/orgChart1"/>
    <dgm:cxn modelId="{7D221C5E-531C-4C4C-80BC-837F51CDD822}" type="presParOf" srcId="{C5CA9BCE-DD5B-4DD5-B558-0F576ED9080D}" destId="{B5C12E08-3A62-4D09-AF67-A7F1FEB8C449}" srcOrd="4" destOrd="0" presId="urn:microsoft.com/office/officeart/2005/8/layout/orgChart1"/>
    <dgm:cxn modelId="{A9CA1159-8BA3-4172-A4A0-443D98F05468}" type="presParOf" srcId="{C5CA9BCE-DD5B-4DD5-B558-0F576ED9080D}" destId="{086F68C0-927C-450B-86E3-FE46010AE411}" srcOrd="5" destOrd="0" presId="urn:microsoft.com/office/officeart/2005/8/layout/orgChart1"/>
    <dgm:cxn modelId="{71D55947-245C-4C9C-B933-2239EC7925E9}" type="presParOf" srcId="{086F68C0-927C-450B-86E3-FE46010AE411}" destId="{EEE5EFDC-593E-466A-9E98-20398915EB07}" srcOrd="0" destOrd="0" presId="urn:microsoft.com/office/officeart/2005/8/layout/orgChart1"/>
    <dgm:cxn modelId="{19E62B35-5ACD-4F39-B051-EA95C8F089A0}" type="presParOf" srcId="{EEE5EFDC-593E-466A-9E98-20398915EB07}" destId="{9E3DCEEF-5D0E-450D-87E8-394D366687C5}" srcOrd="0" destOrd="0" presId="urn:microsoft.com/office/officeart/2005/8/layout/orgChart1"/>
    <dgm:cxn modelId="{4B55614E-0DFA-4896-892D-4665678BC3CF}" type="presParOf" srcId="{EEE5EFDC-593E-466A-9E98-20398915EB07}" destId="{CD7C7FE4-F8B9-4065-AA4D-6C45A8E0B0E3}" srcOrd="1" destOrd="0" presId="urn:microsoft.com/office/officeart/2005/8/layout/orgChart1"/>
    <dgm:cxn modelId="{6E647464-C7F6-4923-8523-88AC8630ABD3}" type="presParOf" srcId="{086F68C0-927C-450B-86E3-FE46010AE411}" destId="{172910CC-D7CA-413F-B890-6F1467788CF2}" srcOrd="1" destOrd="0" presId="urn:microsoft.com/office/officeart/2005/8/layout/orgChart1"/>
    <dgm:cxn modelId="{34EFDFB4-2018-4C27-A18A-C95559D54100}" type="presParOf" srcId="{086F68C0-927C-450B-86E3-FE46010AE411}" destId="{BBA66668-AAB7-4AFA-88B6-6DB897A46174}" srcOrd="2" destOrd="0" presId="urn:microsoft.com/office/officeart/2005/8/layout/orgChart1"/>
    <dgm:cxn modelId="{63C5EED4-8294-4343-96E0-EB4509BD84FC}" type="presParOf" srcId="{616E4BD8-0D07-4FF9-91FA-B67A76984699}" destId="{2C2BB137-B64A-4008-9FBA-16B29517CEDF}" srcOrd="2" destOrd="0" presId="urn:microsoft.com/office/officeart/2005/8/layout/orgChart1"/>
    <dgm:cxn modelId="{729F17BF-34A1-41E4-964D-DC6371EE06C8}" type="presParOf" srcId="{2C2BB137-B64A-4008-9FBA-16B29517CEDF}" destId="{02125B8E-A2CB-4DDB-B9BD-FCC79F72435B}" srcOrd="0" destOrd="0" presId="urn:microsoft.com/office/officeart/2005/8/layout/orgChart1"/>
    <dgm:cxn modelId="{88891B39-483B-49A7-81E9-0FEB6DE14EA0}" type="presParOf" srcId="{2C2BB137-B64A-4008-9FBA-16B29517CEDF}" destId="{FC4AC780-7842-4387-A751-874D142C6869}" srcOrd="1" destOrd="0" presId="urn:microsoft.com/office/officeart/2005/8/layout/orgChart1"/>
    <dgm:cxn modelId="{0FF426B2-2EBD-49CB-A4C9-AC49C666F535}" type="presParOf" srcId="{FC4AC780-7842-4387-A751-874D142C6869}" destId="{C45E5045-F906-4454-A452-564499442173}" srcOrd="0" destOrd="0" presId="urn:microsoft.com/office/officeart/2005/8/layout/orgChart1"/>
    <dgm:cxn modelId="{7F61A71B-0FCB-42BE-A92D-83D348B5B666}" type="presParOf" srcId="{C45E5045-F906-4454-A452-564499442173}" destId="{39EC356C-3FC5-48AB-A3E8-FB3D4592C958}" srcOrd="0" destOrd="0" presId="urn:microsoft.com/office/officeart/2005/8/layout/orgChart1"/>
    <dgm:cxn modelId="{925F6300-4BA3-41F8-A5AF-DB0054C1532A}" type="presParOf" srcId="{C45E5045-F906-4454-A452-564499442173}" destId="{8336AB50-06DA-4575-9463-41730D6A7C52}" srcOrd="1" destOrd="0" presId="urn:microsoft.com/office/officeart/2005/8/layout/orgChart1"/>
    <dgm:cxn modelId="{B92C1444-6FA4-4DC0-BE63-D3EE11A5D62C}" type="presParOf" srcId="{FC4AC780-7842-4387-A751-874D142C6869}" destId="{E264A412-8CE9-45BB-8A62-BBE7FF6EF19C}" srcOrd="1" destOrd="0" presId="urn:microsoft.com/office/officeart/2005/8/layout/orgChart1"/>
    <dgm:cxn modelId="{D375547F-4235-4380-8A38-BD66DC5CE134}" type="presParOf" srcId="{FC4AC780-7842-4387-A751-874D142C6869}" destId="{57BE9F4C-FE13-43FF-98BF-C607BA1D15E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169C7E-59F5-4866-AD46-FE3AE2A52AA3}" type="doc">
      <dgm:prSet loTypeId="urn:microsoft.com/office/officeart/2005/8/layout/orgChart1" loCatId="hierarchy" qsTypeId="urn:microsoft.com/office/officeart/2005/8/quickstyle/simple1" qsCatId="simple" csTypeId="urn:microsoft.com/office/officeart/2005/8/colors/accent5_2" csCatId="accent5" phldr="1"/>
      <dgm:spPr/>
      <dgm:t>
        <a:bodyPr/>
        <a:lstStyle/>
        <a:p>
          <a:endParaRPr lang="en-US"/>
        </a:p>
      </dgm:t>
    </dgm:pt>
    <dgm:pt modelId="{31BF6ACD-0812-45DB-9ED7-C41A59BD949B}">
      <dgm:prSet phldrT="[Text]"/>
      <dgm:spPr/>
      <dgm:t>
        <a:bodyPr/>
        <a:lstStyle/>
        <a:p>
          <a:r>
            <a:rPr lang="en-US" dirty="0"/>
            <a:t>Dean of PRIE</a:t>
          </a:r>
        </a:p>
      </dgm:t>
    </dgm:pt>
    <dgm:pt modelId="{8F68BEDF-F5AF-4D2B-B8DA-179E661EF79E}" type="parTrans" cxnId="{936A62F8-EA45-4238-99E0-6CBC7ECDC33E}">
      <dgm:prSet/>
      <dgm:spPr/>
      <dgm:t>
        <a:bodyPr/>
        <a:lstStyle/>
        <a:p>
          <a:endParaRPr lang="en-US"/>
        </a:p>
      </dgm:t>
    </dgm:pt>
    <dgm:pt modelId="{B049BD56-9F3C-4F81-B8D3-771BE5D586C8}" type="sibTrans" cxnId="{936A62F8-EA45-4238-99E0-6CBC7ECDC33E}">
      <dgm:prSet/>
      <dgm:spPr/>
      <dgm:t>
        <a:bodyPr/>
        <a:lstStyle/>
        <a:p>
          <a:endParaRPr lang="en-US"/>
        </a:p>
      </dgm:t>
    </dgm:pt>
    <dgm:pt modelId="{EB92711E-9B51-44C8-92B4-D0D32F856229}">
      <dgm:prSet phldrT="[Text]"/>
      <dgm:spPr/>
      <dgm:t>
        <a:bodyPr/>
        <a:lstStyle/>
        <a:p>
          <a:r>
            <a:rPr lang="en-US" dirty="0"/>
            <a:t>Senior Planning &amp; Research Analyst</a:t>
          </a:r>
        </a:p>
      </dgm:t>
    </dgm:pt>
    <dgm:pt modelId="{91F35556-5C00-4C5F-A70E-09664695C4AE}" type="parTrans" cxnId="{878BA19A-9E64-4FC6-9818-880C4CA63D44}">
      <dgm:prSet/>
      <dgm:spPr/>
      <dgm:t>
        <a:bodyPr/>
        <a:lstStyle/>
        <a:p>
          <a:endParaRPr lang="en-US"/>
        </a:p>
      </dgm:t>
    </dgm:pt>
    <dgm:pt modelId="{D82BFAD8-525D-4A7C-806B-08FAA5883846}" type="sibTrans" cxnId="{878BA19A-9E64-4FC6-9818-880C4CA63D44}">
      <dgm:prSet/>
      <dgm:spPr/>
      <dgm:t>
        <a:bodyPr/>
        <a:lstStyle/>
        <a:p>
          <a:endParaRPr lang="en-US"/>
        </a:p>
      </dgm:t>
    </dgm:pt>
    <dgm:pt modelId="{F4FCE1EC-37EF-4507-9E55-F254ABB580A0}">
      <dgm:prSet phldrT="[Text]"/>
      <dgm:spPr/>
      <dgm:t>
        <a:bodyPr/>
        <a:lstStyle/>
        <a:p>
          <a:r>
            <a:rPr lang="en-US" dirty="0"/>
            <a:t>Research Inquiry Manager</a:t>
          </a:r>
        </a:p>
      </dgm:t>
    </dgm:pt>
    <dgm:pt modelId="{FA0B5F94-08E8-4141-8860-BA4734D5ECB2}" type="parTrans" cxnId="{9E8B207C-8273-4BE9-A136-F0036A43C74F}">
      <dgm:prSet/>
      <dgm:spPr/>
      <dgm:t>
        <a:bodyPr/>
        <a:lstStyle/>
        <a:p>
          <a:endParaRPr lang="en-US"/>
        </a:p>
      </dgm:t>
    </dgm:pt>
    <dgm:pt modelId="{7D367FD6-0F47-440D-9C02-22CA63AE4FB5}" type="sibTrans" cxnId="{9E8B207C-8273-4BE9-A136-F0036A43C74F}">
      <dgm:prSet/>
      <dgm:spPr/>
      <dgm:t>
        <a:bodyPr/>
        <a:lstStyle/>
        <a:p>
          <a:endParaRPr lang="en-US"/>
        </a:p>
      </dgm:t>
    </dgm:pt>
    <dgm:pt modelId="{9E94C06C-68A8-4574-851E-FE33AF6F0553}" type="asst">
      <dgm:prSet/>
      <dgm:spPr/>
      <dgm:t>
        <a:bodyPr/>
        <a:lstStyle/>
        <a:p>
          <a:r>
            <a:rPr lang="en-US" dirty="0"/>
            <a:t>PRIE Administrative Assistant</a:t>
          </a:r>
        </a:p>
      </dgm:t>
    </dgm:pt>
    <dgm:pt modelId="{51921BD4-76DC-4F2F-9B69-ED58F1FE0B07}" type="parTrans" cxnId="{671C4837-0F06-4AD1-9E65-C2CD9935A58B}">
      <dgm:prSet/>
      <dgm:spPr/>
      <dgm:t>
        <a:bodyPr/>
        <a:lstStyle/>
        <a:p>
          <a:endParaRPr lang="en-US"/>
        </a:p>
      </dgm:t>
    </dgm:pt>
    <dgm:pt modelId="{B5AA9C35-C6ED-4354-BAD4-EA86F645DB30}" type="sibTrans" cxnId="{671C4837-0F06-4AD1-9E65-C2CD9935A58B}">
      <dgm:prSet/>
      <dgm:spPr/>
      <dgm:t>
        <a:bodyPr/>
        <a:lstStyle/>
        <a:p>
          <a:endParaRPr lang="en-US"/>
        </a:p>
      </dgm:t>
    </dgm:pt>
    <dgm:pt modelId="{BDB47235-FE60-48DA-B2E2-5229F85AE74A}">
      <dgm:prSet/>
      <dgm:spPr/>
      <dgm:t>
        <a:bodyPr/>
        <a:lstStyle/>
        <a:p>
          <a:r>
            <a:rPr lang="en-US"/>
            <a:t>Planning &amp; Research Analyst</a:t>
          </a:r>
          <a:endParaRPr lang="en-US" dirty="0"/>
        </a:p>
      </dgm:t>
    </dgm:pt>
    <dgm:pt modelId="{892AF3E2-F916-403C-B7C9-0FB15BC41752}" type="parTrans" cxnId="{69271D96-9781-4D9E-8D9C-1866CEEB2C8A}">
      <dgm:prSet/>
      <dgm:spPr/>
      <dgm:t>
        <a:bodyPr/>
        <a:lstStyle/>
        <a:p>
          <a:endParaRPr lang="en-US"/>
        </a:p>
      </dgm:t>
    </dgm:pt>
    <dgm:pt modelId="{8D42111B-9DAE-4E84-BEDD-1FFAC7B4276D}" type="sibTrans" cxnId="{69271D96-9781-4D9E-8D9C-1866CEEB2C8A}">
      <dgm:prSet/>
      <dgm:spPr/>
      <dgm:t>
        <a:bodyPr/>
        <a:lstStyle/>
        <a:p>
          <a:endParaRPr lang="en-US"/>
        </a:p>
      </dgm:t>
    </dgm:pt>
    <dgm:pt modelId="{E04BFD42-4CBD-4796-9094-299983F532EA}">
      <dgm:prSet/>
      <dgm:spPr/>
      <dgm:t>
        <a:bodyPr/>
        <a:lstStyle/>
        <a:p>
          <a:r>
            <a:rPr lang="en-US"/>
            <a:t>Planning &amp; Research Analyst</a:t>
          </a:r>
          <a:endParaRPr lang="en-US" dirty="0"/>
        </a:p>
      </dgm:t>
    </dgm:pt>
    <dgm:pt modelId="{A7580CAA-03A3-49EB-BCFA-0E54B026353E}" type="parTrans" cxnId="{1AD4E9BB-F9B5-4AF1-ACC7-3B655058E640}">
      <dgm:prSet/>
      <dgm:spPr/>
      <dgm:t>
        <a:bodyPr/>
        <a:lstStyle/>
        <a:p>
          <a:endParaRPr lang="en-US"/>
        </a:p>
      </dgm:t>
    </dgm:pt>
    <dgm:pt modelId="{CF6AF8D0-EC60-443B-880E-44FD5797FB51}" type="sibTrans" cxnId="{1AD4E9BB-F9B5-4AF1-ACC7-3B655058E640}">
      <dgm:prSet/>
      <dgm:spPr/>
      <dgm:t>
        <a:bodyPr/>
        <a:lstStyle/>
        <a:p>
          <a:endParaRPr lang="en-US"/>
        </a:p>
      </dgm:t>
    </dgm:pt>
    <dgm:pt modelId="{230B275D-C1EF-4796-A3D0-0DDBA712D803}" type="pres">
      <dgm:prSet presAssocID="{4D169C7E-59F5-4866-AD46-FE3AE2A52AA3}" presName="hierChild1" presStyleCnt="0">
        <dgm:presLayoutVars>
          <dgm:orgChart val="1"/>
          <dgm:chPref val="1"/>
          <dgm:dir/>
          <dgm:animOne val="branch"/>
          <dgm:animLvl val="lvl"/>
          <dgm:resizeHandles/>
        </dgm:presLayoutVars>
      </dgm:prSet>
      <dgm:spPr/>
    </dgm:pt>
    <dgm:pt modelId="{4027789A-301F-4369-9717-5C9D3C06477B}" type="pres">
      <dgm:prSet presAssocID="{31BF6ACD-0812-45DB-9ED7-C41A59BD949B}" presName="hierRoot1" presStyleCnt="0">
        <dgm:presLayoutVars>
          <dgm:hierBranch val="init"/>
        </dgm:presLayoutVars>
      </dgm:prSet>
      <dgm:spPr/>
    </dgm:pt>
    <dgm:pt modelId="{B24977D5-F0E9-4542-8B7C-0B6CB0FB694D}" type="pres">
      <dgm:prSet presAssocID="{31BF6ACD-0812-45DB-9ED7-C41A59BD949B}" presName="rootComposite1" presStyleCnt="0"/>
      <dgm:spPr/>
    </dgm:pt>
    <dgm:pt modelId="{7B202848-9E94-478B-B348-67581E32D497}" type="pres">
      <dgm:prSet presAssocID="{31BF6ACD-0812-45DB-9ED7-C41A59BD949B}" presName="rootText1" presStyleLbl="node0" presStyleIdx="0" presStyleCnt="1">
        <dgm:presLayoutVars>
          <dgm:chPref val="3"/>
        </dgm:presLayoutVars>
      </dgm:prSet>
      <dgm:spPr/>
    </dgm:pt>
    <dgm:pt modelId="{DC3F7014-740E-43F9-A2B9-ECA81E1472DD}" type="pres">
      <dgm:prSet presAssocID="{31BF6ACD-0812-45DB-9ED7-C41A59BD949B}" presName="rootConnector1" presStyleLbl="node1" presStyleIdx="0" presStyleCnt="0"/>
      <dgm:spPr/>
    </dgm:pt>
    <dgm:pt modelId="{440A92C5-3AC2-4A4C-A475-C5115682A40D}" type="pres">
      <dgm:prSet presAssocID="{31BF6ACD-0812-45DB-9ED7-C41A59BD949B}" presName="hierChild2" presStyleCnt="0"/>
      <dgm:spPr/>
    </dgm:pt>
    <dgm:pt modelId="{E4F73E35-757F-40B8-A314-505FEA3341E3}" type="pres">
      <dgm:prSet presAssocID="{91F35556-5C00-4C5F-A70E-09664695C4AE}" presName="Name37" presStyleLbl="parChTrans1D2" presStyleIdx="0" presStyleCnt="3"/>
      <dgm:spPr/>
    </dgm:pt>
    <dgm:pt modelId="{010AC6BD-E336-4169-8F03-A291DD293D4D}" type="pres">
      <dgm:prSet presAssocID="{EB92711E-9B51-44C8-92B4-D0D32F856229}" presName="hierRoot2" presStyleCnt="0">
        <dgm:presLayoutVars>
          <dgm:hierBranch val="init"/>
        </dgm:presLayoutVars>
      </dgm:prSet>
      <dgm:spPr/>
    </dgm:pt>
    <dgm:pt modelId="{823E19FD-2C88-4B7C-BB3A-32FD4EF1B750}" type="pres">
      <dgm:prSet presAssocID="{EB92711E-9B51-44C8-92B4-D0D32F856229}" presName="rootComposite" presStyleCnt="0"/>
      <dgm:spPr/>
    </dgm:pt>
    <dgm:pt modelId="{AFC7DB1C-40C7-43E8-A6DE-41D45CB693A6}" type="pres">
      <dgm:prSet presAssocID="{EB92711E-9B51-44C8-92B4-D0D32F856229}" presName="rootText" presStyleLbl="node2" presStyleIdx="0" presStyleCnt="2">
        <dgm:presLayoutVars>
          <dgm:chPref val="3"/>
        </dgm:presLayoutVars>
      </dgm:prSet>
      <dgm:spPr/>
    </dgm:pt>
    <dgm:pt modelId="{6AA175FD-2D60-4119-954A-F5F4CA0F13D7}" type="pres">
      <dgm:prSet presAssocID="{EB92711E-9B51-44C8-92B4-D0D32F856229}" presName="rootConnector" presStyleLbl="node2" presStyleIdx="0" presStyleCnt="2"/>
      <dgm:spPr/>
    </dgm:pt>
    <dgm:pt modelId="{A49D7624-07E9-4336-A8D3-783FDE8CFF84}" type="pres">
      <dgm:prSet presAssocID="{EB92711E-9B51-44C8-92B4-D0D32F856229}" presName="hierChild4" presStyleCnt="0"/>
      <dgm:spPr/>
    </dgm:pt>
    <dgm:pt modelId="{80F32273-CCBA-4382-ADFA-34A232EF6E3B}" type="pres">
      <dgm:prSet presAssocID="{A7580CAA-03A3-49EB-BCFA-0E54B026353E}" presName="Name37" presStyleLbl="parChTrans1D3" presStyleIdx="0" presStyleCnt="2"/>
      <dgm:spPr/>
    </dgm:pt>
    <dgm:pt modelId="{82831961-8826-4712-B9E9-FEEB5549D84E}" type="pres">
      <dgm:prSet presAssocID="{E04BFD42-4CBD-4796-9094-299983F532EA}" presName="hierRoot2" presStyleCnt="0">
        <dgm:presLayoutVars>
          <dgm:hierBranch val="init"/>
        </dgm:presLayoutVars>
      </dgm:prSet>
      <dgm:spPr/>
    </dgm:pt>
    <dgm:pt modelId="{17099F1A-C739-4198-B76D-983AD21BBB56}" type="pres">
      <dgm:prSet presAssocID="{E04BFD42-4CBD-4796-9094-299983F532EA}" presName="rootComposite" presStyleCnt="0"/>
      <dgm:spPr/>
    </dgm:pt>
    <dgm:pt modelId="{7ECF4BF5-9403-40F1-9617-EAB43EAF7168}" type="pres">
      <dgm:prSet presAssocID="{E04BFD42-4CBD-4796-9094-299983F532EA}" presName="rootText" presStyleLbl="node3" presStyleIdx="0" presStyleCnt="2">
        <dgm:presLayoutVars>
          <dgm:chPref val="3"/>
        </dgm:presLayoutVars>
      </dgm:prSet>
      <dgm:spPr/>
    </dgm:pt>
    <dgm:pt modelId="{C71B57E8-0F8C-43F3-9AB7-89FAA3B1DD1A}" type="pres">
      <dgm:prSet presAssocID="{E04BFD42-4CBD-4796-9094-299983F532EA}" presName="rootConnector" presStyleLbl="node3" presStyleIdx="0" presStyleCnt="2"/>
      <dgm:spPr/>
    </dgm:pt>
    <dgm:pt modelId="{EB615EDA-6F67-484E-9AD1-966236AF5AE2}" type="pres">
      <dgm:prSet presAssocID="{E04BFD42-4CBD-4796-9094-299983F532EA}" presName="hierChild4" presStyleCnt="0"/>
      <dgm:spPr/>
    </dgm:pt>
    <dgm:pt modelId="{175704E7-582A-4242-B6AF-7A456D10BB93}" type="pres">
      <dgm:prSet presAssocID="{E04BFD42-4CBD-4796-9094-299983F532EA}" presName="hierChild5" presStyleCnt="0"/>
      <dgm:spPr/>
    </dgm:pt>
    <dgm:pt modelId="{30439B0A-573E-4574-BFE4-7138EB9468EE}" type="pres">
      <dgm:prSet presAssocID="{892AF3E2-F916-403C-B7C9-0FB15BC41752}" presName="Name37" presStyleLbl="parChTrans1D3" presStyleIdx="1" presStyleCnt="2"/>
      <dgm:spPr/>
    </dgm:pt>
    <dgm:pt modelId="{5FCD4326-30BD-485C-9C63-43CA9D0384AD}" type="pres">
      <dgm:prSet presAssocID="{BDB47235-FE60-48DA-B2E2-5229F85AE74A}" presName="hierRoot2" presStyleCnt="0">
        <dgm:presLayoutVars>
          <dgm:hierBranch val="init"/>
        </dgm:presLayoutVars>
      </dgm:prSet>
      <dgm:spPr/>
    </dgm:pt>
    <dgm:pt modelId="{D42A7F2D-7331-4DFF-BB8C-129B5CD5B70A}" type="pres">
      <dgm:prSet presAssocID="{BDB47235-FE60-48DA-B2E2-5229F85AE74A}" presName="rootComposite" presStyleCnt="0"/>
      <dgm:spPr/>
    </dgm:pt>
    <dgm:pt modelId="{2E48C824-3A9F-48FF-824E-D8F74991235B}" type="pres">
      <dgm:prSet presAssocID="{BDB47235-FE60-48DA-B2E2-5229F85AE74A}" presName="rootText" presStyleLbl="node3" presStyleIdx="1" presStyleCnt="2">
        <dgm:presLayoutVars>
          <dgm:chPref val="3"/>
        </dgm:presLayoutVars>
      </dgm:prSet>
      <dgm:spPr/>
    </dgm:pt>
    <dgm:pt modelId="{893237A6-8623-4EF8-B407-F902D883B9B6}" type="pres">
      <dgm:prSet presAssocID="{BDB47235-FE60-48DA-B2E2-5229F85AE74A}" presName="rootConnector" presStyleLbl="node3" presStyleIdx="1" presStyleCnt="2"/>
      <dgm:spPr/>
    </dgm:pt>
    <dgm:pt modelId="{3B51E0AD-FEEB-4EE1-A43B-C5DFFE934AC6}" type="pres">
      <dgm:prSet presAssocID="{BDB47235-FE60-48DA-B2E2-5229F85AE74A}" presName="hierChild4" presStyleCnt="0"/>
      <dgm:spPr/>
    </dgm:pt>
    <dgm:pt modelId="{76B97580-5A07-47AA-9B1F-A5CF7C4B6CF8}" type="pres">
      <dgm:prSet presAssocID="{BDB47235-FE60-48DA-B2E2-5229F85AE74A}" presName="hierChild5" presStyleCnt="0"/>
      <dgm:spPr/>
    </dgm:pt>
    <dgm:pt modelId="{FAC98392-52C0-4D8E-98BE-044D603CBB69}" type="pres">
      <dgm:prSet presAssocID="{EB92711E-9B51-44C8-92B4-D0D32F856229}" presName="hierChild5" presStyleCnt="0"/>
      <dgm:spPr/>
    </dgm:pt>
    <dgm:pt modelId="{74BF4A7D-42C2-4F20-820F-77ABD41AF1EE}" type="pres">
      <dgm:prSet presAssocID="{FA0B5F94-08E8-4141-8860-BA4734D5ECB2}" presName="Name37" presStyleLbl="parChTrans1D2" presStyleIdx="1" presStyleCnt="3"/>
      <dgm:spPr/>
    </dgm:pt>
    <dgm:pt modelId="{9402D244-430E-4F85-80B5-1E5C90962528}" type="pres">
      <dgm:prSet presAssocID="{F4FCE1EC-37EF-4507-9E55-F254ABB580A0}" presName="hierRoot2" presStyleCnt="0">
        <dgm:presLayoutVars>
          <dgm:hierBranch val="init"/>
        </dgm:presLayoutVars>
      </dgm:prSet>
      <dgm:spPr/>
    </dgm:pt>
    <dgm:pt modelId="{F1BD3D73-F124-4D5D-ABD1-F660138B0216}" type="pres">
      <dgm:prSet presAssocID="{F4FCE1EC-37EF-4507-9E55-F254ABB580A0}" presName="rootComposite" presStyleCnt="0"/>
      <dgm:spPr/>
    </dgm:pt>
    <dgm:pt modelId="{0415A3E3-F742-41DE-997C-886F6694E10E}" type="pres">
      <dgm:prSet presAssocID="{F4FCE1EC-37EF-4507-9E55-F254ABB580A0}" presName="rootText" presStyleLbl="node2" presStyleIdx="1" presStyleCnt="2">
        <dgm:presLayoutVars>
          <dgm:chPref val="3"/>
        </dgm:presLayoutVars>
      </dgm:prSet>
      <dgm:spPr/>
    </dgm:pt>
    <dgm:pt modelId="{FA7C54FE-F38F-4F88-A16D-229E79371E32}" type="pres">
      <dgm:prSet presAssocID="{F4FCE1EC-37EF-4507-9E55-F254ABB580A0}" presName="rootConnector" presStyleLbl="node2" presStyleIdx="1" presStyleCnt="2"/>
      <dgm:spPr/>
    </dgm:pt>
    <dgm:pt modelId="{C90911D2-9EE5-4E43-AC9E-1EB06378029F}" type="pres">
      <dgm:prSet presAssocID="{F4FCE1EC-37EF-4507-9E55-F254ABB580A0}" presName="hierChild4" presStyleCnt="0"/>
      <dgm:spPr/>
    </dgm:pt>
    <dgm:pt modelId="{D0E78213-8F1C-48C9-81F6-C0E0A18419D8}" type="pres">
      <dgm:prSet presAssocID="{F4FCE1EC-37EF-4507-9E55-F254ABB580A0}" presName="hierChild5" presStyleCnt="0"/>
      <dgm:spPr/>
    </dgm:pt>
    <dgm:pt modelId="{6808D192-BC59-4A69-9ED6-00CF486DFAA4}" type="pres">
      <dgm:prSet presAssocID="{31BF6ACD-0812-45DB-9ED7-C41A59BD949B}" presName="hierChild3" presStyleCnt="0"/>
      <dgm:spPr/>
    </dgm:pt>
    <dgm:pt modelId="{E50B2824-C56A-41F7-BDDF-D98965FFF6C6}" type="pres">
      <dgm:prSet presAssocID="{51921BD4-76DC-4F2F-9B69-ED58F1FE0B07}" presName="Name111" presStyleLbl="parChTrans1D2" presStyleIdx="2" presStyleCnt="3"/>
      <dgm:spPr/>
    </dgm:pt>
    <dgm:pt modelId="{20523A6A-E099-4D1B-BCB8-F940119B37A5}" type="pres">
      <dgm:prSet presAssocID="{9E94C06C-68A8-4574-851E-FE33AF6F0553}" presName="hierRoot3" presStyleCnt="0">
        <dgm:presLayoutVars>
          <dgm:hierBranch val="init"/>
        </dgm:presLayoutVars>
      </dgm:prSet>
      <dgm:spPr/>
    </dgm:pt>
    <dgm:pt modelId="{C06E737C-B3B9-4354-983D-06B4E250745F}" type="pres">
      <dgm:prSet presAssocID="{9E94C06C-68A8-4574-851E-FE33AF6F0553}" presName="rootComposite3" presStyleCnt="0"/>
      <dgm:spPr/>
    </dgm:pt>
    <dgm:pt modelId="{C9E8CC06-BA02-4B43-9BC0-8D7F54463E47}" type="pres">
      <dgm:prSet presAssocID="{9E94C06C-68A8-4574-851E-FE33AF6F0553}" presName="rootText3" presStyleLbl="asst1" presStyleIdx="0" presStyleCnt="1">
        <dgm:presLayoutVars>
          <dgm:chPref val="3"/>
        </dgm:presLayoutVars>
      </dgm:prSet>
      <dgm:spPr/>
    </dgm:pt>
    <dgm:pt modelId="{76A03398-4F8E-4279-9095-3D9E455C3355}" type="pres">
      <dgm:prSet presAssocID="{9E94C06C-68A8-4574-851E-FE33AF6F0553}" presName="rootConnector3" presStyleLbl="asst1" presStyleIdx="0" presStyleCnt="1"/>
      <dgm:spPr/>
    </dgm:pt>
    <dgm:pt modelId="{4F43385B-7751-45C3-A343-D542931EBEAB}" type="pres">
      <dgm:prSet presAssocID="{9E94C06C-68A8-4574-851E-FE33AF6F0553}" presName="hierChild6" presStyleCnt="0"/>
      <dgm:spPr/>
    </dgm:pt>
    <dgm:pt modelId="{8E1CA5CB-8BAC-4086-8674-0CF409121F8A}" type="pres">
      <dgm:prSet presAssocID="{9E94C06C-68A8-4574-851E-FE33AF6F0553}" presName="hierChild7" presStyleCnt="0"/>
      <dgm:spPr/>
    </dgm:pt>
  </dgm:ptLst>
  <dgm:cxnLst>
    <dgm:cxn modelId="{FAA45703-F7C5-4F25-BEE2-1DE541B51A76}" type="presOf" srcId="{E04BFD42-4CBD-4796-9094-299983F532EA}" destId="{C71B57E8-0F8C-43F3-9AB7-89FAA3B1DD1A}" srcOrd="1" destOrd="0" presId="urn:microsoft.com/office/officeart/2005/8/layout/orgChart1"/>
    <dgm:cxn modelId="{31BEAF09-F728-4FCE-B02B-A13237B8BC21}" type="presOf" srcId="{4D169C7E-59F5-4866-AD46-FE3AE2A52AA3}" destId="{230B275D-C1EF-4796-A3D0-0DDBA712D803}" srcOrd="0" destOrd="0" presId="urn:microsoft.com/office/officeart/2005/8/layout/orgChart1"/>
    <dgm:cxn modelId="{9E23730A-8402-4125-BF8E-A03F070A801C}" type="presOf" srcId="{EB92711E-9B51-44C8-92B4-D0D32F856229}" destId="{6AA175FD-2D60-4119-954A-F5F4CA0F13D7}" srcOrd="1" destOrd="0" presId="urn:microsoft.com/office/officeart/2005/8/layout/orgChart1"/>
    <dgm:cxn modelId="{BBF2D526-5737-4AD9-853F-1BF974673F2C}" type="presOf" srcId="{BDB47235-FE60-48DA-B2E2-5229F85AE74A}" destId="{893237A6-8623-4EF8-B407-F902D883B9B6}" srcOrd="1" destOrd="0" presId="urn:microsoft.com/office/officeart/2005/8/layout/orgChart1"/>
    <dgm:cxn modelId="{1F74A22D-D73F-485C-A50B-F03C267BBA90}" type="presOf" srcId="{9E94C06C-68A8-4574-851E-FE33AF6F0553}" destId="{C9E8CC06-BA02-4B43-9BC0-8D7F54463E47}" srcOrd="0" destOrd="0" presId="urn:microsoft.com/office/officeart/2005/8/layout/orgChart1"/>
    <dgm:cxn modelId="{AC91DC31-BB9C-44CE-9B41-5D30DB966B91}" type="presOf" srcId="{F4FCE1EC-37EF-4507-9E55-F254ABB580A0}" destId="{FA7C54FE-F38F-4F88-A16D-229E79371E32}" srcOrd="1" destOrd="0" presId="urn:microsoft.com/office/officeart/2005/8/layout/orgChart1"/>
    <dgm:cxn modelId="{A5602D37-3E31-4484-8AFF-9A7A7B5A0B89}" type="presOf" srcId="{31BF6ACD-0812-45DB-9ED7-C41A59BD949B}" destId="{DC3F7014-740E-43F9-A2B9-ECA81E1472DD}" srcOrd="1" destOrd="0" presId="urn:microsoft.com/office/officeart/2005/8/layout/orgChart1"/>
    <dgm:cxn modelId="{671C4837-0F06-4AD1-9E65-C2CD9935A58B}" srcId="{31BF6ACD-0812-45DB-9ED7-C41A59BD949B}" destId="{9E94C06C-68A8-4574-851E-FE33AF6F0553}" srcOrd="2" destOrd="0" parTransId="{51921BD4-76DC-4F2F-9B69-ED58F1FE0B07}" sibTransId="{B5AA9C35-C6ED-4354-BAD4-EA86F645DB30}"/>
    <dgm:cxn modelId="{E4877F38-62D9-4D2D-ADE4-74FE4C71D95F}" type="presOf" srcId="{A7580CAA-03A3-49EB-BCFA-0E54B026353E}" destId="{80F32273-CCBA-4382-ADFA-34A232EF6E3B}" srcOrd="0" destOrd="0" presId="urn:microsoft.com/office/officeart/2005/8/layout/orgChart1"/>
    <dgm:cxn modelId="{201D2F41-8DB7-4F70-97D1-ABB4E015C386}" type="presOf" srcId="{91F35556-5C00-4C5F-A70E-09664695C4AE}" destId="{E4F73E35-757F-40B8-A314-505FEA3341E3}" srcOrd="0" destOrd="0" presId="urn:microsoft.com/office/officeart/2005/8/layout/orgChart1"/>
    <dgm:cxn modelId="{2780206F-E431-4CB2-B49E-B55731673C44}" type="presOf" srcId="{892AF3E2-F916-403C-B7C9-0FB15BC41752}" destId="{30439B0A-573E-4574-BFE4-7138EB9468EE}" srcOrd="0" destOrd="0" presId="urn:microsoft.com/office/officeart/2005/8/layout/orgChart1"/>
    <dgm:cxn modelId="{C9759E51-B1FD-4613-80B8-20FF8E980152}" type="presOf" srcId="{BDB47235-FE60-48DA-B2E2-5229F85AE74A}" destId="{2E48C824-3A9F-48FF-824E-D8F74991235B}" srcOrd="0" destOrd="0" presId="urn:microsoft.com/office/officeart/2005/8/layout/orgChart1"/>
    <dgm:cxn modelId="{038B6D74-F150-48A4-BA5E-13B230E6D06A}" type="presOf" srcId="{FA0B5F94-08E8-4141-8860-BA4734D5ECB2}" destId="{74BF4A7D-42C2-4F20-820F-77ABD41AF1EE}" srcOrd="0" destOrd="0" presId="urn:microsoft.com/office/officeart/2005/8/layout/orgChart1"/>
    <dgm:cxn modelId="{9E8B207C-8273-4BE9-A136-F0036A43C74F}" srcId="{31BF6ACD-0812-45DB-9ED7-C41A59BD949B}" destId="{F4FCE1EC-37EF-4507-9E55-F254ABB580A0}" srcOrd="1" destOrd="0" parTransId="{FA0B5F94-08E8-4141-8860-BA4734D5ECB2}" sibTransId="{7D367FD6-0F47-440D-9C02-22CA63AE4FB5}"/>
    <dgm:cxn modelId="{17EF3B7C-AC7F-4DF5-A715-E1FE972D9099}" type="presOf" srcId="{51921BD4-76DC-4F2F-9B69-ED58F1FE0B07}" destId="{E50B2824-C56A-41F7-BDDF-D98965FFF6C6}" srcOrd="0" destOrd="0" presId="urn:microsoft.com/office/officeart/2005/8/layout/orgChart1"/>
    <dgm:cxn modelId="{54D98594-4734-4AEB-A75C-A020640F9DFE}" type="presOf" srcId="{E04BFD42-4CBD-4796-9094-299983F532EA}" destId="{7ECF4BF5-9403-40F1-9617-EAB43EAF7168}" srcOrd="0" destOrd="0" presId="urn:microsoft.com/office/officeart/2005/8/layout/orgChart1"/>
    <dgm:cxn modelId="{69271D96-9781-4D9E-8D9C-1866CEEB2C8A}" srcId="{EB92711E-9B51-44C8-92B4-D0D32F856229}" destId="{BDB47235-FE60-48DA-B2E2-5229F85AE74A}" srcOrd="1" destOrd="0" parTransId="{892AF3E2-F916-403C-B7C9-0FB15BC41752}" sibTransId="{8D42111B-9DAE-4E84-BEDD-1FFAC7B4276D}"/>
    <dgm:cxn modelId="{878BA19A-9E64-4FC6-9818-880C4CA63D44}" srcId="{31BF6ACD-0812-45DB-9ED7-C41A59BD949B}" destId="{EB92711E-9B51-44C8-92B4-D0D32F856229}" srcOrd="0" destOrd="0" parTransId="{91F35556-5C00-4C5F-A70E-09664695C4AE}" sibTransId="{D82BFAD8-525D-4A7C-806B-08FAA5883846}"/>
    <dgm:cxn modelId="{3C4B0D9C-6475-4E78-B85F-A12885771903}" type="presOf" srcId="{9E94C06C-68A8-4574-851E-FE33AF6F0553}" destId="{76A03398-4F8E-4279-9095-3D9E455C3355}" srcOrd="1" destOrd="0" presId="urn:microsoft.com/office/officeart/2005/8/layout/orgChart1"/>
    <dgm:cxn modelId="{1AD4E9BB-F9B5-4AF1-ACC7-3B655058E640}" srcId="{EB92711E-9B51-44C8-92B4-D0D32F856229}" destId="{E04BFD42-4CBD-4796-9094-299983F532EA}" srcOrd="0" destOrd="0" parTransId="{A7580CAA-03A3-49EB-BCFA-0E54B026353E}" sibTransId="{CF6AF8D0-EC60-443B-880E-44FD5797FB51}"/>
    <dgm:cxn modelId="{1215F3C9-3902-4056-9FB3-D84E568BCF53}" type="presOf" srcId="{31BF6ACD-0812-45DB-9ED7-C41A59BD949B}" destId="{7B202848-9E94-478B-B348-67581E32D497}" srcOrd="0" destOrd="0" presId="urn:microsoft.com/office/officeart/2005/8/layout/orgChart1"/>
    <dgm:cxn modelId="{542942D1-FF25-47B0-95C0-501EEA3A3AFD}" type="presOf" srcId="{EB92711E-9B51-44C8-92B4-D0D32F856229}" destId="{AFC7DB1C-40C7-43E8-A6DE-41D45CB693A6}" srcOrd="0" destOrd="0" presId="urn:microsoft.com/office/officeart/2005/8/layout/orgChart1"/>
    <dgm:cxn modelId="{6D5B8FE0-BEDE-4B1E-8D6A-4FA04444F921}" type="presOf" srcId="{F4FCE1EC-37EF-4507-9E55-F254ABB580A0}" destId="{0415A3E3-F742-41DE-997C-886F6694E10E}" srcOrd="0" destOrd="0" presId="urn:microsoft.com/office/officeart/2005/8/layout/orgChart1"/>
    <dgm:cxn modelId="{936A62F8-EA45-4238-99E0-6CBC7ECDC33E}" srcId="{4D169C7E-59F5-4866-AD46-FE3AE2A52AA3}" destId="{31BF6ACD-0812-45DB-9ED7-C41A59BD949B}" srcOrd="0" destOrd="0" parTransId="{8F68BEDF-F5AF-4D2B-B8DA-179E661EF79E}" sibTransId="{B049BD56-9F3C-4F81-B8D3-771BE5D586C8}"/>
    <dgm:cxn modelId="{8DEDA894-BA35-4B4A-8B41-6C942DB3DC87}" type="presParOf" srcId="{230B275D-C1EF-4796-A3D0-0DDBA712D803}" destId="{4027789A-301F-4369-9717-5C9D3C06477B}" srcOrd="0" destOrd="0" presId="urn:microsoft.com/office/officeart/2005/8/layout/orgChart1"/>
    <dgm:cxn modelId="{09E4655C-806A-4E51-9B6E-BC15C95A240B}" type="presParOf" srcId="{4027789A-301F-4369-9717-5C9D3C06477B}" destId="{B24977D5-F0E9-4542-8B7C-0B6CB0FB694D}" srcOrd="0" destOrd="0" presId="urn:microsoft.com/office/officeart/2005/8/layout/orgChart1"/>
    <dgm:cxn modelId="{360203B4-A74D-487A-8DB6-7DD624C41D2F}" type="presParOf" srcId="{B24977D5-F0E9-4542-8B7C-0B6CB0FB694D}" destId="{7B202848-9E94-478B-B348-67581E32D497}" srcOrd="0" destOrd="0" presId="urn:microsoft.com/office/officeart/2005/8/layout/orgChart1"/>
    <dgm:cxn modelId="{1C8A14E6-1BCD-43C9-8FE3-9EBADBF81B32}" type="presParOf" srcId="{B24977D5-F0E9-4542-8B7C-0B6CB0FB694D}" destId="{DC3F7014-740E-43F9-A2B9-ECA81E1472DD}" srcOrd="1" destOrd="0" presId="urn:microsoft.com/office/officeart/2005/8/layout/orgChart1"/>
    <dgm:cxn modelId="{DB5DFF46-0E7F-4301-AAEF-935D2EA274C3}" type="presParOf" srcId="{4027789A-301F-4369-9717-5C9D3C06477B}" destId="{440A92C5-3AC2-4A4C-A475-C5115682A40D}" srcOrd="1" destOrd="0" presId="urn:microsoft.com/office/officeart/2005/8/layout/orgChart1"/>
    <dgm:cxn modelId="{2150561C-D6C7-4193-B506-940E75F35BF5}" type="presParOf" srcId="{440A92C5-3AC2-4A4C-A475-C5115682A40D}" destId="{E4F73E35-757F-40B8-A314-505FEA3341E3}" srcOrd="0" destOrd="0" presId="urn:microsoft.com/office/officeart/2005/8/layout/orgChart1"/>
    <dgm:cxn modelId="{D9F27C76-EECE-4C6D-962E-D3168BE19F1D}" type="presParOf" srcId="{440A92C5-3AC2-4A4C-A475-C5115682A40D}" destId="{010AC6BD-E336-4169-8F03-A291DD293D4D}" srcOrd="1" destOrd="0" presId="urn:microsoft.com/office/officeart/2005/8/layout/orgChart1"/>
    <dgm:cxn modelId="{72FA0141-DFF1-416B-936F-D2CB52C5C6C0}" type="presParOf" srcId="{010AC6BD-E336-4169-8F03-A291DD293D4D}" destId="{823E19FD-2C88-4B7C-BB3A-32FD4EF1B750}" srcOrd="0" destOrd="0" presId="urn:microsoft.com/office/officeart/2005/8/layout/orgChart1"/>
    <dgm:cxn modelId="{08CA65B5-2ABF-4EF3-884F-719DFD7848A0}" type="presParOf" srcId="{823E19FD-2C88-4B7C-BB3A-32FD4EF1B750}" destId="{AFC7DB1C-40C7-43E8-A6DE-41D45CB693A6}" srcOrd="0" destOrd="0" presId="urn:microsoft.com/office/officeart/2005/8/layout/orgChart1"/>
    <dgm:cxn modelId="{DF1E385A-FF73-488E-85F3-DA2CAFBD367C}" type="presParOf" srcId="{823E19FD-2C88-4B7C-BB3A-32FD4EF1B750}" destId="{6AA175FD-2D60-4119-954A-F5F4CA0F13D7}" srcOrd="1" destOrd="0" presId="urn:microsoft.com/office/officeart/2005/8/layout/orgChart1"/>
    <dgm:cxn modelId="{5A3F8A92-E6CA-461B-B4CE-403F2F24460A}" type="presParOf" srcId="{010AC6BD-E336-4169-8F03-A291DD293D4D}" destId="{A49D7624-07E9-4336-A8D3-783FDE8CFF84}" srcOrd="1" destOrd="0" presId="urn:microsoft.com/office/officeart/2005/8/layout/orgChart1"/>
    <dgm:cxn modelId="{01451EBC-F2F4-4D9A-BF2D-3F2C52ABB485}" type="presParOf" srcId="{A49D7624-07E9-4336-A8D3-783FDE8CFF84}" destId="{80F32273-CCBA-4382-ADFA-34A232EF6E3B}" srcOrd="0" destOrd="0" presId="urn:microsoft.com/office/officeart/2005/8/layout/orgChart1"/>
    <dgm:cxn modelId="{3850F48C-B96C-4BF0-9D98-37CD81CB689E}" type="presParOf" srcId="{A49D7624-07E9-4336-A8D3-783FDE8CFF84}" destId="{82831961-8826-4712-B9E9-FEEB5549D84E}" srcOrd="1" destOrd="0" presId="urn:microsoft.com/office/officeart/2005/8/layout/orgChart1"/>
    <dgm:cxn modelId="{D8E7B46C-CF0C-4BB3-891F-FC87A9A93035}" type="presParOf" srcId="{82831961-8826-4712-B9E9-FEEB5549D84E}" destId="{17099F1A-C739-4198-B76D-983AD21BBB56}" srcOrd="0" destOrd="0" presId="urn:microsoft.com/office/officeart/2005/8/layout/orgChart1"/>
    <dgm:cxn modelId="{467BFFEB-C557-4601-AE4C-891B7ED07D5F}" type="presParOf" srcId="{17099F1A-C739-4198-B76D-983AD21BBB56}" destId="{7ECF4BF5-9403-40F1-9617-EAB43EAF7168}" srcOrd="0" destOrd="0" presId="urn:microsoft.com/office/officeart/2005/8/layout/orgChart1"/>
    <dgm:cxn modelId="{3449A67B-07E7-490C-ACFE-BDB08D9CCD7E}" type="presParOf" srcId="{17099F1A-C739-4198-B76D-983AD21BBB56}" destId="{C71B57E8-0F8C-43F3-9AB7-89FAA3B1DD1A}" srcOrd="1" destOrd="0" presId="urn:microsoft.com/office/officeart/2005/8/layout/orgChart1"/>
    <dgm:cxn modelId="{94F2086A-0959-4E83-A214-7692060F671A}" type="presParOf" srcId="{82831961-8826-4712-B9E9-FEEB5549D84E}" destId="{EB615EDA-6F67-484E-9AD1-966236AF5AE2}" srcOrd="1" destOrd="0" presId="urn:microsoft.com/office/officeart/2005/8/layout/orgChart1"/>
    <dgm:cxn modelId="{4974AAAA-432E-4920-ADBF-5D05153DFADD}" type="presParOf" srcId="{82831961-8826-4712-B9E9-FEEB5549D84E}" destId="{175704E7-582A-4242-B6AF-7A456D10BB93}" srcOrd="2" destOrd="0" presId="urn:microsoft.com/office/officeart/2005/8/layout/orgChart1"/>
    <dgm:cxn modelId="{C226C07E-3331-4357-AD24-B9382E3B1EAC}" type="presParOf" srcId="{A49D7624-07E9-4336-A8D3-783FDE8CFF84}" destId="{30439B0A-573E-4574-BFE4-7138EB9468EE}" srcOrd="2" destOrd="0" presId="urn:microsoft.com/office/officeart/2005/8/layout/orgChart1"/>
    <dgm:cxn modelId="{850BF8CC-53C5-4303-9568-26C2723ABCA4}" type="presParOf" srcId="{A49D7624-07E9-4336-A8D3-783FDE8CFF84}" destId="{5FCD4326-30BD-485C-9C63-43CA9D0384AD}" srcOrd="3" destOrd="0" presId="urn:microsoft.com/office/officeart/2005/8/layout/orgChart1"/>
    <dgm:cxn modelId="{9BFB6408-D30D-4B29-88D4-5580A595C7D2}" type="presParOf" srcId="{5FCD4326-30BD-485C-9C63-43CA9D0384AD}" destId="{D42A7F2D-7331-4DFF-BB8C-129B5CD5B70A}" srcOrd="0" destOrd="0" presId="urn:microsoft.com/office/officeart/2005/8/layout/orgChart1"/>
    <dgm:cxn modelId="{88B1A29C-A4C6-470B-B9C9-770ECBD0CEE6}" type="presParOf" srcId="{D42A7F2D-7331-4DFF-BB8C-129B5CD5B70A}" destId="{2E48C824-3A9F-48FF-824E-D8F74991235B}" srcOrd="0" destOrd="0" presId="urn:microsoft.com/office/officeart/2005/8/layout/orgChart1"/>
    <dgm:cxn modelId="{D65D0A8F-7A4F-4979-B254-4645D7A2B03B}" type="presParOf" srcId="{D42A7F2D-7331-4DFF-BB8C-129B5CD5B70A}" destId="{893237A6-8623-4EF8-B407-F902D883B9B6}" srcOrd="1" destOrd="0" presId="urn:microsoft.com/office/officeart/2005/8/layout/orgChart1"/>
    <dgm:cxn modelId="{0F20F6F8-D877-461F-91A5-3FC97F5E992F}" type="presParOf" srcId="{5FCD4326-30BD-485C-9C63-43CA9D0384AD}" destId="{3B51E0AD-FEEB-4EE1-A43B-C5DFFE934AC6}" srcOrd="1" destOrd="0" presId="urn:microsoft.com/office/officeart/2005/8/layout/orgChart1"/>
    <dgm:cxn modelId="{7288C7B6-1F53-4FDC-BA62-5EDB0C917C35}" type="presParOf" srcId="{5FCD4326-30BD-485C-9C63-43CA9D0384AD}" destId="{76B97580-5A07-47AA-9B1F-A5CF7C4B6CF8}" srcOrd="2" destOrd="0" presId="urn:microsoft.com/office/officeart/2005/8/layout/orgChart1"/>
    <dgm:cxn modelId="{64395B48-5BC5-4793-9B30-A7D610283434}" type="presParOf" srcId="{010AC6BD-E336-4169-8F03-A291DD293D4D}" destId="{FAC98392-52C0-4D8E-98BE-044D603CBB69}" srcOrd="2" destOrd="0" presId="urn:microsoft.com/office/officeart/2005/8/layout/orgChart1"/>
    <dgm:cxn modelId="{0E996A75-9436-4F77-939E-0D499D62273C}" type="presParOf" srcId="{440A92C5-3AC2-4A4C-A475-C5115682A40D}" destId="{74BF4A7D-42C2-4F20-820F-77ABD41AF1EE}" srcOrd="2" destOrd="0" presId="urn:microsoft.com/office/officeart/2005/8/layout/orgChart1"/>
    <dgm:cxn modelId="{C07FFB90-4DB8-4FE2-B0C1-1835FD207642}" type="presParOf" srcId="{440A92C5-3AC2-4A4C-A475-C5115682A40D}" destId="{9402D244-430E-4F85-80B5-1E5C90962528}" srcOrd="3" destOrd="0" presId="urn:microsoft.com/office/officeart/2005/8/layout/orgChart1"/>
    <dgm:cxn modelId="{39AFE383-7CA7-4F16-8ACB-7CF825C77E70}" type="presParOf" srcId="{9402D244-430E-4F85-80B5-1E5C90962528}" destId="{F1BD3D73-F124-4D5D-ABD1-F660138B0216}" srcOrd="0" destOrd="0" presId="urn:microsoft.com/office/officeart/2005/8/layout/orgChart1"/>
    <dgm:cxn modelId="{C7A64500-F43F-4E6E-93F2-744817775F07}" type="presParOf" srcId="{F1BD3D73-F124-4D5D-ABD1-F660138B0216}" destId="{0415A3E3-F742-41DE-997C-886F6694E10E}" srcOrd="0" destOrd="0" presId="urn:microsoft.com/office/officeart/2005/8/layout/orgChart1"/>
    <dgm:cxn modelId="{2D97BD1A-D8F5-4A60-BD4D-7A6290E8794F}" type="presParOf" srcId="{F1BD3D73-F124-4D5D-ABD1-F660138B0216}" destId="{FA7C54FE-F38F-4F88-A16D-229E79371E32}" srcOrd="1" destOrd="0" presId="urn:microsoft.com/office/officeart/2005/8/layout/orgChart1"/>
    <dgm:cxn modelId="{4BDC6270-D1AE-4D36-82FE-181E84C7C361}" type="presParOf" srcId="{9402D244-430E-4F85-80B5-1E5C90962528}" destId="{C90911D2-9EE5-4E43-AC9E-1EB06378029F}" srcOrd="1" destOrd="0" presId="urn:microsoft.com/office/officeart/2005/8/layout/orgChart1"/>
    <dgm:cxn modelId="{41E4A480-EF90-4D9D-951B-91AABEC91A1E}" type="presParOf" srcId="{9402D244-430E-4F85-80B5-1E5C90962528}" destId="{D0E78213-8F1C-48C9-81F6-C0E0A18419D8}" srcOrd="2" destOrd="0" presId="urn:microsoft.com/office/officeart/2005/8/layout/orgChart1"/>
    <dgm:cxn modelId="{434D0769-FE58-4018-99C5-5971AC237E04}" type="presParOf" srcId="{4027789A-301F-4369-9717-5C9D3C06477B}" destId="{6808D192-BC59-4A69-9ED6-00CF486DFAA4}" srcOrd="2" destOrd="0" presId="urn:microsoft.com/office/officeart/2005/8/layout/orgChart1"/>
    <dgm:cxn modelId="{26C26F9D-C9CC-4794-A8E3-C7B767FA4D61}" type="presParOf" srcId="{6808D192-BC59-4A69-9ED6-00CF486DFAA4}" destId="{E50B2824-C56A-41F7-BDDF-D98965FFF6C6}" srcOrd="0" destOrd="0" presId="urn:microsoft.com/office/officeart/2005/8/layout/orgChart1"/>
    <dgm:cxn modelId="{76865513-30D9-4874-AB17-8AA3B7800FF3}" type="presParOf" srcId="{6808D192-BC59-4A69-9ED6-00CF486DFAA4}" destId="{20523A6A-E099-4D1B-BCB8-F940119B37A5}" srcOrd="1" destOrd="0" presId="urn:microsoft.com/office/officeart/2005/8/layout/orgChart1"/>
    <dgm:cxn modelId="{21EC2792-10CA-4254-BC44-D282061FF58E}" type="presParOf" srcId="{20523A6A-E099-4D1B-BCB8-F940119B37A5}" destId="{C06E737C-B3B9-4354-983D-06B4E250745F}" srcOrd="0" destOrd="0" presId="urn:microsoft.com/office/officeart/2005/8/layout/orgChart1"/>
    <dgm:cxn modelId="{AAB4B832-88E7-42E0-B344-E43634DCBC0E}" type="presParOf" srcId="{C06E737C-B3B9-4354-983D-06B4E250745F}" destId="{C9E8CC06-BA02-4B43-9BC0-8D7F54463E47}" srcOrd="0" destOrd="0" presId="urn:microsoft.com/office/officeart/2005/8/layout/orgChart1"/>
    <dgm:cxn modelId="{F74A43DC-57DA-4ADD-8B18-58614C6D9E64}" type="presParOf" srcId="{C06E737C-B3B9-4354-983D-06B4E250745F}" destId="{76A03398-4F8E-4279-9095-3D9E455C3355}" srcOrd="1" destOrd="0" presId="urn:microsoft.com/office/officeart/2005/8/layout/orgChart1"/>
    <dgm:cxn modelId="{CD4D6749-308B-4858-AE57-DEC71E943145}" type="presParOf" srcId="{20523A6A-E099-4D1B-BCB8-F940119B37A5}" destId="{4F43385B-7751-45C3-A343-D542931EBEAB}" srcOrd="1" destOrd="0" presId="urn:microsoft.com/office/officeart/2005/8/layout/orgChart1"/>
    <dgm:cxn modelId="{AB0665E3-5DD9-42C9-BE8C-C98BD55FFC0A}" type="presParOf" srcId="{20523A6A-E099-4D1B-BCB8-F940119B37A5}" destId="{8E1CA5CB-8BAC-4086-8674-0CF409121F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169C7E-59F5-4866-AD46-FE3AE2A52AA3}" type="doc">
      <dgm:prSet loTypeId="urn:microsoft.com/office/officeart/2005/8/layout/orgChart1" loCatId="hierarchy" qsTypeId="urn:microsoft.com/office/officeart/2005/8/quickstyle/simple1" qsCatId="simple" csTypeId="urn:microsoft.com/office/officeart/2005/8/colors/accent5_2" csCatId="accent5" phldr="1"/>
      <dgm:spPr/>
      <dgm:t>
        <a:bodyPr/>
        <a:lstStyle/>
        <a:p>
          <a:endParaRPr lang="en-US"/>
        </a:p>
      </dgm:t>
    </dgm:pt>
    <dgm:pt modelId="{31BF6ACD-0812-45DB-9ED7-C41A59BD949B}">
      <dgm:prSet phldrT="[Text]"/>
      <dgm:spPr/>
      <dgm:t>
        <a:bodyPr/>
        <a:lstStyle/>
        <a:p>
          <a:r>
            <a:rPr lang="en-US" dirty="0"/>
            <a:t>Dean of PRIE</a:t>
          </a:r>
        </a:p>
      </dgm:t>
    </dgm:pt>
    <dgm:pt modelId="{8F68BEDF-F5AF-4D2B-B8DA-179E661EF79E}" type="parTrans" cxnId="{936A62F8-EA45-4238-99E0-6CBC7ECDC33E}">
      <dgm:prSet/>
      <dgm:spPr/>
      <dgm:t>
        <a:bodyPr/>
        <a:lstStyle/>
        <a:p>
          <a:endParaRPr lang="en-US"/>
        </a:p>
      </dgm:t>
    </dgm:pt>
    <dgm:pt modelId="{B049BD56-9F3C-4F81-B8D3-771BE5D586C8}" type="sibTrans" cxnId="{936A62F8-EA45-4238-99E0-6CBC7ECDC33E}">
      <dgm:prSet/>
      <dgm:spPr/>
      <dgm:t>
        <a:bodyPr/>
        <a:lstStyle/>
        <a:p>
          <a:endParaRPr lang="en-US"/>
        </a:p>
      </dgm:t>
    </dgm:pt>
    <dgm:pt modelId="{EB92711E-9B51-44C8-92B4-D0D32F856229}">
      <dgm:prSet phldrT="[Text]"/>
      <dgm:spPr/>
      <dgm:t>
        <a:bodyPr/>
        <a:lstStyle/>
        <a:p>
          <a:r>
            <a:rPr lang="en-US" dirty="0"/>
            <a:t>Senior Planning &amp; Research Analyst</a:t>
          </a:r>
        </a:p>
      </dgm:t>
    </dgm:pt>
    <dgm:pt modelId="{91F35556-5C00-4C5F-A70E-09664695C4AE}" type="parTrans" cxnId="{878BA19A-9E64-4FC6-9818-880C4CA63D44}">
      <dgm:prSet/>
      <dgm:spPr/>
      <dgm:t>
        <a:bodyPr/>
        <a:lstStyle/>
        <a:p>
          <a:endParaRPr lang="en-US"/>
        </a:p>
      </dgm:t>
    </dgm:pt>
    <dgm:pt modelId="{D82BFAD8-525D-4A7C-806B-08FAA5883846}" type="sibTrans" cxnId="{878BA19A-9E64-4FC6-9818-880C4CA63D44}">
      <dgm:prSet/>
      <dgm:spPr/>
      <dgm:t>
        <a:bodyPr/>
        <a:lstStyle/>
        <a:p>
          <a:endParaRPr lang="en-US"/>
        </a:p>
      </dgm:t>
    </dgm:pt>
    <dgm:pt modelId="{F4FCE1EC-37EF-4507-9E55-F254ABB580A0}">
      <dgm:prSet phldrT="[Text]"/>
      <dgm:spPr/>
      <dgm:t>
        <a:bodyPr/>
        <a:lstStyle/>
        <a:p>
          <a:r>
            <a:rPr lang="en-US" dirty="0"/>
            <a:t>Research Inquiry Manager</a:t>
          </a:r>
        </a:p>
      </dgm:t>
    </dgm:pt>
    <dgm:pt modelId="{FA0B5F94-08E8-4141-8860-BA4734D5ECB2}" type="parTrans" cxnId="{9E8B207C-8273-4BE9-A136-F0036A43C74F}">
      <dgm:prSet/>
      <dgm:spPr/>
      <dgm:t>
        <a:bodyPr/>
        <a:lstStyle/>
        <a:p>
          <a:endParaRPr lang="en-US"/>
        </a:p>
      </dgm:t>
    </dgm:pt>
    <dgm:pt modelId="{7D367FD6-0F47-440D-9C02-22CA63AE4FB5}" type="sibTrans" cxnId="{9E8B207C-8273-4BE9-A136-F0036A43C74F}">
      <dgm:prSet/>
      <dgm:spPr/>
      <dgm:t>
        <a:bodyPr/>
        <a:lstStyle/>
        <a:p>
          <a:endParaRPr lang="en-US"/>
        </a:p>
      </dgm:t>
    </dgm:pt>
    <dgm:pt modelId="{9E94C06C-68A8-4574-851E-FE33AF6F0553}" type="asst">
      <dgm:prSet/>
      <dgm:spPr/>
      <dgm:t>
        <a:bodyPr/>
        <a:lstStyle/>
        <a:p>
          <a:r>
            <a:rPr lang="en-US" dirty="0"/>
            <a:t>PRIE Administrative Assistant</a:t>
          </a:r>
        </a:p>
      </dgm:t>
    </dgm:pt>
    <dgm:pt modelId="{51921BD4-76DC-4F2F-9B69-ED58F1FE0B07}" type="parTrans" cxnId="{671C4837-0F06-4AD1-9E65-C2CD9935A58B}">
      <dgm:prSet/>
      <dgm:spPr/>
      <dgm:t>
        <a:bodyPr/>
        <a:lstStyle/>
        <a:p>
          <a:endParaRPr lang="en-US"/>
        </a:p>
      </dgm:t>
    </dgm:pt>
    <dgm:pt modelId="{B5AA9C35-C6ED-4354-BAD4-EA86F645DB30}" type="sibTrans" cxnId="{671C4837-0F06-4AD1-9E65-C2CD9935A58B}">
      <dgm:prSet/>
      <dgm:spPr/>
      <dgm:t>
        <a:bodyPr/>
        <a:lstStyle/>
        <a:p>
          <a:endParaRPr lang="en-US"/>
        </a:p>
      </dgm:t>
    </dgm:pt>
    <dgm:pt modelId="{BDB47235-FE60-48DA-B2E2-5229F85AE74A}">
      <dgm:prSet/>
      <dgm:spPr/>
      <dgm:t>
        <a:bodyPr/>
        <a:lstStyle/>
        <a:p>
          <a:r>
            <a:rPr lang="en-US"/>
            <a:t>Planning &amp; Research Analyst</a:t>
          </a:r>
          <a:endParaRPr lang="en-US" dirty="0"/>
        </a:p>
      </dgm:t>
    </dgm:pt>
    <dgm:pt modelId="{892AF3E2-F916-403C-B7C9-0FB15BC41752}" type="parTrans" cxnId="{69271D96-9781-4D9E-8D9C-1866CEEB2C8A}">
      <dgm:prSet/>
      <dgm:spPr/>
      <dgm:t>
        <a:bodyPr/>
        <a:lstStyle/>
        <a:p>
          <a:endParaRPr lang="en-US"/>
        </a:p>
      </dgm:t>
    </dgm:pt>
    <dgm:pt modelId="{8D42111B-9DAE-4E84-BEDD-1FFAC7B4276D}" type="sibTrans" cxnId="{69271D96-9781-4D9E-8D9C-1866CEEB2C8A}">
      <dgm:prSet/>
      <dgm:spPr/>
      <dgm:t>
        <a:bodyPr/>
        <a:lstStyle/>
        <a:p>
          <a:endParaRPr lang="en-US"/>
        </a:p>
      </dgm:t>
    </dgm:pt>
    <dgm:pt modelId="{E04BFD42-4CBD-4796-9094-299983F532EA}">
      <dgm:prSet/>
      <dgm:spPr/>
      <dgm:t>
        <a:bodyPr/>
        <a:lstStyle/>
        <a:p>
          <a:r>
            <a:rPr lang="en-US"/>
            <a:t>Planning &amp; Research Analyst</a:t>
          </a:r>
          <a:endParaRPr lang="en-US" dirty="0"/>
        </a:p>
      </dgm:t>
    </dgm:pt>
    <dgm:pt modelId="{A7580CAA-03A3-49EB-BCFA-0E54B026353E}" type="parTrans" cxnId="{1AD4E9BB-F9B5-4AF1-ACC7-3B655058E640}">
      <dgm:prSet/>
      <dgm:spPr/>
      <dgm:t>
        <a:bodyPr/>
        <a:lstStyle/>
        <a:p>
          <a:endParaRPr lang="en-US"/>
        </a:p>
      </dgm:t>
    </dgm:pt>
    <dgm:pt modelId="{CF6AF8D0-EC60-443B-880E-44FD5797FB51}" type="sibTrans" cxnId="{1AD4E9BB-F9B5-4AF1-ACC7-3B655058E640}">
      <dgm:prSet/>
      <dgm:spPr/>
      <dgm:t>
        <a:bodyPr/>
        <a:lstStyle/>
        <a:p>
          <a:endParaRPr lang="en-US"/>
        </a:p>
      </dgm:t>
    </dgm:pt>
    <dgm:pt modelId="{230B275D-C1EF-4796-A3D0-0DDBA712D803}" type="pres">
      <dgm:prSet presAssocID="{4D169C7E-59F5-4866-AD46-FE3AE2A52AA3}" presName="hierChild1" presStyleCnt="0">
        <dgm:presLayoutVars>
          <dgm:orgChart val="1"/>
          <dgm:chPref val="1"/>
          <dgm:dir/>
          <dgm:animOne val="branch"/>
          <dgm:animLvl val="lvl"/>
          <dgm:resizeHandles/>
        </dgm:presLayoutVars>
      </dgm:prSet>
      <dgm:spPr/>
    </dgm:pt>
    <dgm:pt modelId="{4027789A-301F-4369-9717-5C9D3C06477B}" type="pres">
      <dgm:prSet presAssocID="{31BF6ACD-0812-45DB-9ED7-C41A59BD949B}" presName="hierRoot1" presStyleCnt="0">
        <dgm:presLayoutVars>
          <dgm:hierBranch val="init"/>
        </dgm:presLayoutVars>
      </dgm:prSet>
      <dgm:spPr/>
    </dgm:pt>
    <dgm:pt modelId="{B24977D5-F0E9-4542-8B7C-0B6CB0FB694D}" type="pres">
      <dgm:prSet presAssocID="{31BF6ACD-0812-45DB-9ED7-C41A59BD949B}" presName="rootComposite1" presStyleCnt="0"/>
      <dgm:spPr/>
    </dgm:pt>
    <dgm:pt modelId="{7B202848-9E94-478B-B348-67581E32D497}" type="pres">
      <dgm:prSet presAssocID="{31BF6ACD-0812-45DB-9ED7-C41A59BD949B}" presName="rootText1" presStyleLbl="node0" presStyleIdx="0" presStyleCnt="1">
        <dgm:presLayoutVars>
          <dgm:chPref val="3"/>
        </dgm:presLayoutVars>
      </dgm:prSet>
      <dgm:spPr/>
    </dgm:pt>
    <dgm:pt modelId="{DC3F7014-740E-43F9-A2B9-ECA81E1472DD}" type="pres">
      <dgm:prSet presAssocID="{31BF6ACD-0812-45DB-9ED7-C41A59BD949B}" presName="rootConnector1" presStyleLbl="node1" presStyleIdx="0" presStyleCnt="0"/>
      <dgm:spPr/>
    </dgm:pt>
    <dgm:pt modelId="{440A92C5-3AC2-4A4C-A475-C5115682A40D}" type="pres">
      <dgm:prSet presAssocID="{31BF6ACD-0812-45DB-9ED7-C41A59BD949B}" presName="hierChild2" presStyleCnt="0"/>
      <dgm:spPr/>
    </dgm:pt>
    <dgm:pt modelId="{E4F73E35-757F-40B8-A314-505FEA3341E3}" type="pres">
      <dgm:prSet presAssocID="{91F35556-5C00-4C5F-A70E-09664695C4AE}" presName="Name37" presStyleLbl="parChTrans1D2" presStyleIdx="0" presStyleCnt="3"/>
      <dgm:spPr/>
    </dgm:pt>
    <dgm:pt modelId="{010AC6BD-E336-4169-8F03-A291DD293D4D}" type="pres">
      <dgm:prSet presAssocID="{EB92711E-9B51-44C8-92B4-D0D32F856229}" presName="hierRoot2" presStyleCnt="0">
        <dgm:presLayoutVars>
          <dgm:hierBranch val="init"/>
        </dgm:presLayoutVars>
      </dgm:prSet>
      <dgm:spPr/>
    </dgm:pt>
    <dgm:pt modelId="{823E19FD-2C88-4B7C-BB3A-32FD4EF1B750}" type="pres">
      <dgm:prSet presAssocID="{EB92711E-9B51-44C8-92B4-D0D32F856229}" presName="rootComposite" presStyleCnt="0"/>
      <dgm:spPr/>
    </dgm:pt>
    <dgm:pt modelId="{AFC7DB1C-40C7-43E8-A6DE-41D45CB693A6}" type="pres">
      <dgm:prSet presAssocID="{EB92711E-9B51-44C8-92B4-D0D32F856229}" presName="rootText" presStyleLbl="node2" presStyleIdx="0" presStyleCnt="2">
        <dgm:presLayoutVars>
          <dgm:chPref val="3"/>
        </dgm:presLayoutVars>
      </dgm:prSet>
      <dgm:spPr/>
    </dgm:pt>
    <dgm:pt modelId="{6AA175FD-2D60-4119-954A-F5F4CA0F13D7}" type="pres">
      <dgm:prSet presAssocID="{EB92711E-9B51-44C8-92B4-D0D32F856229}" presName="rootConnector" presStyleLbl="node2" presStyleIdx="0" presStyleCnt="2"/>
      <dgm:spPr/>
    </dgm:pt>
    <dgm:pt modelId="{A49D7624-07E9-4336-A8D3-783FDE8CFF84}" type="pres">
      <dgm:prSet presAssocID="{EB92711E-9B51-44C8-92B4-D0D32F856229}" presName="hierChild4" presStyleCnt="0"/>
      <dgm:spPr/>
    </dgm:pt>
    <dgm:pt modelId="{80F32273-CCBA-4382-ADFA-34A232EF6E3B}" type="pres">
      <dgm:prSet presAssocID="{A7580CAA-03A3-49EB-BCFA-0E54B026353E}" presName="Name37" presStyleLbl="parChTrans1D3" presStyleIdx="0" presStyleCnt="2"/>
      <dgm:spPr/>
    </dgm:pt>
    <dgm:pt modelId="{82831961-8826-4712-B9E9-FEEB5549D84E}" type="pres">
      <dgm:prSet presAssocID="{E04BFD42-4CBD-4796-9094-299983F532EA}" presName="hierRoot2" presStyleCnt="0">
        <dgm:presLayoutVars>
          <dgm:hierBranch val="init"/>
        </dgm:presLayoutVars>
      </dgm:prSet>
      <dgm:spPr/>
    </dgm:pt>
    <dgm:pt modelId="{17099F1A-C739-4198-B76D-983AD21BBB56}" type="pres">
      <dgm:prSet presAssocID="{E04BFD42-4CBD-4796-9094-299983F532EA}" presName="rootComposite" presStyleCnt="0"/>
      <dgm:spPr/>
    </dgm:pt>
    <dgm:pt modelId="{7ECF4BF5-9403-40F1-9617-EAB43EAF7168}" type="pres">
      <dgm:prSet presAssocID="{E04BFD42-4CBD-4796-9094-299983F532EA}" presName="rootText" presStyleLbl="node3" presStyleIdx="0" presStyleCnt="2">
        <dgm:presLayoutVars>
          <dgm:chPref val="3"/>
        </dgm:presLayoutVars>
      </dgm:prSet>
      <dgm:spPr/>
    </dgm:pt>
    <dgm:pt modelId="{C71B57E8-0F8C-43F3-9AB7-89FAA3B1DD1A}" type="pres">
      <dgm:prSet presAssocID="{E04BFD42-4CBD-4796-9094-299983F532EA}" presName="rootConnector" presStyleLbl="node3" presStyleIdx="0" presStyleCnt="2"/>
      <dgm:spPr/>
    </dgm:pt>
    <dgm:pt modelId="{EB615EDA-6F67-484E-9AD1-966236AF5AE2}" type="pres">
      <dgm:prSet presAssocID="{E04BFD42-4CBD-4796-9094-299983F532EA}" presName="hierChild4" presStyleCnt="0"/>
      <dgm:spPr/>
    </dgm:pt>
    <dgm:pt modelId="{175704E7-582A-4242-B6AF-7A456D10BB93}" type="pres">
      <dgm:prSet presAssocID="{E04BFD42-4CBD-4796-9094-299983F532EA}" presName="hierChild5" presStyleCnt="0"/>
      <dgm:spPr/>
    </dgm:pt>
    <dgm:pt modelId="{30439B0A-573E-4574-BFE4-7138EB9468EE}" type="pres">
      <dgm:prSet presAssocID="{892AF3E2-F916-403C-B7C9-0FB15BC41752}" presName="Name37" presStyleLbl="parChTrans1D3" presStyleIdx="1" presStyleCnt="2"/>
      <dgm:spPr/>
    </dgm:pt>
    <dgm:pt modelId="{5FCD4326-30BD-485C-9C63-43CA9D0384AD}" type="pres">
      <dgm:prSet presAssocID="{BDB47235-FE60-48DA-B2E2-5229F85AE74A}" presName="hierRoot2" presStyleCnt="0">
        <dgm:presLayoutVars>
          <dgm:hierBranch val="init"/>
        </dgm:presLayoutVars>
      </dgm:prSet>
      <dgm:spPr/>
    </dgm:pt>
    <dgm:pt modelId="{D42A7F2D-7331-4DFF-BB8C-129B5CD5B70A}" type="pres">
      <dgm:prSet presAssocID="{BDB47235-FE60-48DA-B2E2-5229F85AE74A}" presName="rootComposite" presStyleCnt="0"/>
      <dgm:spPr/>
    </dgm:pt>
    <dgm:pt modelId="{2E48C824-3A9F-48FF-824E-D8F74991235B}" type="pres">
      <dgm:prSet presAssocID="{BDB47235-FE60-48DA-B2E2-5229F85AE74A}" presName="rootText" presStyleLbl="node3" presStyleIdx="1" presStyleCnt="2">
        <dgm:presLayoutVars>
          <dgm:chPref val="3"/>
        </dgm:presLayoutVars>
      </dgm:prSet>
      <dgm:spPr/>
    </dgm:pt>
    <dgm:pt modelId="{893237A6-8623-4EF8-B407-F902D883B9B6}" type="pres">
      <dgm:prSet presAssocID="{BDB47235-FE60-48DA-B2E2-5229F85AE74A}" presName="rootConnector" presStyleLbl="node3" presStyleIdx="1" presStyleCnt="2"/>
      <dgm:spPr/>
    </dgm:pt>
    <dgm:pt modelId="{3B51E0AD-FEEB-4EE1-A43B-C5DFFE934AC6}" type="pres">
      <dgm:prSet presAssocID="{BDB47235-FE60-48DA-B2E2-5229F85AE74A}" presName="hierChild4" presStyleCnt="0"/>
      <dgm:spPr/>
    </dgm:pt>
    <dgm:pt modelId="{76B97580-5A07-47AA-9B1F-A5CF7C4B6CF8}" type="pres">
      <dgm:prSet presAssocID="{BDB47235-FE60-48DA-B2E2-5229F85AE74A}" presName="hierChild5" presStyleCnt="0"/>
      <dgm:spPr/>
    </dgm:pt>
    <dgm:pt modelId="{FAC98392-52C0-4D8E-98BE-044D603CBB69}" type="pres">
      <dgm:prSet presAssocID="{EB92711E-9B51-44C8-92B4-D0D32F856229}" presName="hierChild5" presStyleCnt="0"/>
      <dgm:spPr/>
    </dgm:pt>
    <dgm:pt modelId="{74BF4A7D-42C2-4F20-820F-77ABD41AF1EE}" type="pres">
      <dgm:prSet presAssocID="{FA0B5F94-08E8-4141-8860-BA4734D5ECB2}" presName="Name37" presStyleLbl="parChTrans1D2" presStyleIdx="1" presStyleCnt="3"/>
      <dgm:spPr/>
    </dgm:pt>
    <dgm:pt modelId="{9402D244-430E-4F85-80B5-1E5C90962528}" type="pres">
      <dgm:prSet presAssocID="{F4FCE1EC-37EF-4507-9E55-F254ABB580A0}" presName="hierRoot2" presStyleCnt="0">
        <dgm:presLayoutVars>
          <dgm:hierBranch val="init"/>
        </dgm:presLayoutVars>
      </dgm:prSet>
      <dgm:spPr/>
    </dgm:pt>
    <dgm:pt modelId="{F1BD3D73-F124-4D5D-ABD1-F660138B0216}" type="pres">
      <dgm:prSet presAssocID="{F4FCE1EC-37EF-4507-9E55-F254ABB580A0}" presName="rootComposite" presStyleCnt="0"/>
      <dgm:spPr/>
    </dgm:pt>
    <dgm:pt modelId="{0415A3E3-F742-41DE-997C-886F6694E10E}" type="pres">
      <dgm:prSet presAssocID="{F4FCE1EC-37EF-4507-9E55-F254ABB580A0}" presName="rootText" presStyleLbl="node2" presStyleIdx="1" presStyleCnt="2">
        <dgm:presLayoutVars>
          <dgm:chPref val="3"/>
        </dgm:presLayoutVars>
      </dgm:prSet>
      <dgm:spPr/>
    </dgm:pt>
    <dgm:pt modelId="{FA7C54FE-F38F-4F88-A16D-229E79371E32}" type="pres">
      <dgm:prSet presAssocID="{F4FCE1EC-37EF-4507-9E55-F254ABB580A0}" presName="rootConnector" presStyleLbl="node2" presStyleIdx="1" presStyleCnt="2"/>
      <dgm:spPr/>
    </dgm:pt>
    <dgm:pt modelId="{C90911D2-9EE5-4E43-AC9E-1EB06378029F}" type="pres">
      <dgm:prSet presAssocID="{F4FCE1EC-37EF-4507-9E55-F254ABB580A0}" presName="hierChild4" presStyleCnt="0"/>
      <dgm:spPr/>
    </dgm:pt>
    <dgm:pt modelId="{D0E78213-8F1C-48C9-81F6-C0E0A18419D8}" type="pres">
      <dgm:prSet presAssocID="{F4FCE1EC-37EF-4507-9E55-F254ABB580A0}" presName="hierChild5" presStyleCnt="0"/>
      <dgm:spPr/>
    </dgm:pt>
    <dgm:pt modelId="{6808D192-BC59-4A69-9ED6-00CF486DFAA4}" type="pres">
      <dgm:prSet presAssocID="{31BF6ACD-0812-45DB-9ED7-C41A59BD949B}" presName="hierChild3" presStyleCnt="0"/>
      <dgm:spPr/>
    </dgm:pt>
    <dgm:pt modelId="{E50B2824-C56A-41F7-BDDF-D98965FFF6C6}" type="pres">
      <dgm:prSet presAssocID="{51921BD4-76DC-4F2F-9B69-ED58F1FE0B07}" presName="Name111" presStyleLbl="parChTrans1D2" presStyleIdx="2" presStyleCnt="3"/>
      <dgm:spPr/>
    </dgm:pt>
    <dgm:pt modelId="{20523A6A-E099-4D1B-BCB8-F940119B37A5}" type="pres">
      <dgm:prSet presAssocID="{9E94C06C-68A8-4574-851E-FE33AF6F0553}" presName="hierRoot3" presStyleCnt="0">
        <dgm:presLayoutVars>
          <dgm:hierBranch val="init"/>
        </dgm:presLayoutVars>
      </dgm:prSet>
      <dgm:spPr/>
    </dgm:pt>
    <dgm:pt modelId="{C06E737C-B3B9-4354-983D-06B4E250745F}" type="pres">
      <dgm:prSet presAssocID="{9E94C06C-68A8-4574-851E-FE33AF6F0553}" presName="rootComposite3" presStyleCnt="0"/>
      <dgm:spPr/>
    </dgm:pt>
    <dgm:pt modelId="{C9E8CC06-BA02-4B43-9BC0-8D7F54463E47}" type="pres">
      <dgm:prSet presAssocID="{9E94C06C-68A8-4574-851E-FE33AF6F0553}" presName="rootText3" presStyleLbl="asst1" presStyleIdx="0" presStyleCnt="1">
        <dgm:presLayoutVars>
          <dgm:chPref val="3"/>
        </dgm:presLayoutVars>
      </dgm:prSet>
      <dgm:spPr/>
    </dgm:pt>
    <dgm:pt modelId="{76A03398-4F8E-4279-9095-3D9E455C3355}" type="pres">
      <dgm:prSet presAssocID="{9E94C06C-68A8-4574-851E-FE33AF6F0553}" presName="rootConnector3" presStyleLbl="asst1" presStyleIdx="0" presStyleCnt="1"/>
      <dgm:spPr/>
    </dgm:pt>
    <dgm:pt modelId="{4F43385B-7751-45C3-A343-D542931EBEAB}" type="pres">
      <dgm:prSet presAssocID="{9E94C06C-68A8-4574-851E-FE33AF6F0553}" presName="hierChild6" presStyleCnt="0"/>
      <dgm:spPr/>
    </dgm:pt>
    <dgm:pt modelId="{8E1CA5CB-8BAC-4086-8674-0CF409121F8A}" type="pres">
      <dgm:prSet presAssocID="{9E94C06C-68A8-4574-851E-FE33AF6F0553}" presName="hierChild7" presStyleCnt="0"/>
      <dgm:spPr/>
    </dgm:pt>
  </dgm:ptLst>
  <dgm:cxnLst>
    <dgm:cxn modelId="{FAA45703-F7C5-4F25-BEE2-1DE541B51A76}" type="presOf" srcId="{E04BFD42-4CBD-4796-9094-299983F532EA}" destId="{C71B57E8-0F8C-43F3-9AB7-89FAA3B1DD1A}" srcOrd="1" destOrd="0" presId="urn:microsoft.com/office/officeart/2005/8/layout/orgChart1"/>
    <dgm:cxn modelId="{31BEAF09-F728-4FCE-B02B-A13237B8BC21}" type="presOf" srcId="{4D169C7E-59F5-4866-AD46-FE3AE2A52AA3}" destId="{230B275D-C1EF-4796-A3D0-0DDBA712D803}" srcOrd="0" destOrd="0" presId="urn:microsoft.com/office/officeart/2005/8/layout/orgChart1"/>
    <dgm:cxn modelId="{9E23730A-8402-4125-BF8E-A03F070A801C}" type="presOf" srcId="{EB92711E-9B51-44C8-92B4-D0D32F856229}" destId="{6AA175FD-2D60-4119-954A-F5F4CA0F13D7}" srcOrd="1" destOrd="0" presId="urn:microsoft.com/office/officeart/2005/8/layout/orgChart1"/>
    <dgm:cxn modelId="{BBF2D526-5737-4AD9-853F-1BF974673F2C}" type="presOf" srcId="{BDB47235-FE60-48DA-B2E2-5229F85AE74A}" destId="{893237A6-8623-4EF8-B407-F902D883B9B6}" srcOrd="1" destOrd="0" presId="urn:microsoft.com/office/officeart/2005/8/layout/orgChart1"/>
    <dgm:cxn modelId="{1F74A22D-D73F-485C-A50B-F03C267BBA90}" type="presOf" srcId="{9E94C06C-68A8-4574-851E-FE33AF6F0553}" destId="{C9E8CC06-BA02-4B43-9BC0-8D7F54463E47}" srcOrd="0" destOrd="0" presId="urn:microsoft.com/office/officeart/2005/8/layout/orgChart1"/>
    <dgm:cxn modelId="{AC91DC31-BB9C-44CE-9B41-5D30DB966B91}" type="presOf" srcId="{F4FCE1EC-37EF-4507-9E55-F254ABB580A0}" destId="{FA7C54FE-F38F-4F88-A16D-229E79371E32}" srcOrd="1" destOrd="0" presId="urn:microsoft.com/office/officeart/2005/8/layout/orgChart1"/>
    <dgm:cxn modelId="{A5602D37-3E31-4484-8AFF-9A7A7B5A0B89}" type="presOf" srcId="{31BF6ACD-0812-45DB-9ED7-C41A59BD949B}" destId="{DC3F7014-740E-43F9-A2B9-ECA81E1472DD}" srcOrd="1" destOrd="0" presId="urn:microsoft.com/office/officeart/2005/8/layout/orgChart1"/>
    <dgm:cxn modelId="{671C4837-0F06-4AD1-9E65-C2CD9935A58B}" srcId="{31BF6ACD-0812-45DB-9ED7-C41A59BD949B}" destId="{9E94C06C-68A8-4574-851E-FE33AF6F0553}" srcOrd="2" destOrd="0" parTransId="{51921BD4-76DC-4F2F-9B69-ED58F1FE0B07}" sibTransId="{B5AA9C35-C6ED-4354-BAD4-EA86F645DB30}"/>
    <dgm:cxn modelId="{E4877F38-62D9-4D2D-ADE4-74FE4C71D95F}" type="presOf" srcId="{A7580CAA-03A3-49EB-BCFA-0E54B026353E}" destId="{80F32273-CCBA-4382-ADFA-34A232EF6E3B}" srcOrd="0" destOrd="0" presId="urn:microsoft.com/office/officeart/2005/8/layout/orgChart1"/>
    <dgm:cxn modelId="{201D2F41-8DB7-4F70-97D1-ABB4E015C386}" type="presOf" srcId="{91F35556-5C00-4C5F-A70E-09664695C4AE}" destId="{E4F73E35-757F-40B8-A314-505FEA3341E3}" srcOrd="0" destOrd="0" presId="urn:microsoft.com/office/officeart/2005/8/layout/orgChart1"/>
    <dgm:cxn modelId="{2780206F-E431-4CB2-B49E-B55731673C44}" type="presOf" srcId="{892AF3E2-F916-403C-B7C9-0FB15BC41752}" destId="{30439B0A-573E-4574-BFE4-7138EB9468EE}" srcOrd="0" destOrd="0" presId="urn:microsoft.com/office/officeart/2005/8/layout/orgChart1"/>
    <dgm:cxn modelId="{C9759E51-B1FD-4613-80B8-20FF8E980152}" type="presOf" srcId="{BDB47235-FE60-48DA-B2E2-5229F85AE74A}" destId="{2E48C824-3A9F-48FF-824E-D8F74991235B}" srcOrd="0" destOrd="0" presId="urn:microsoft.com/office/officeart/2005/8/layout/orgChart1"/>
    <dgm:cxn modelId="{038B6D74-F150-48A4-BA5E-13B230E6D06A}" type="presOf" srcId="{FA0B5F94-08E8-4141-8860-BA4734D5ECB2}" destId="{74BF4A7D-42C2-4F20-820F-77ABD41AF1EE}" srcOrd="0" destOrd="0" presId="urn:microsoft.com/office/officeart/2005/8/layout/orgChart1"/>
    <dgm:cxn modelId="{9E8B207C-8273-4BE9-A136-F0036A43C74F}" srcId="{31BF6ACD-0812-45DB-9ED7-C41A59BD949B}" destId="{F4FCE1EC-37EF-4507-9E55-F254ABB580A0}" srcOrd="1" destOrd="0" parTransId="{FA0B5F94-08E8-4141-8860-BA4734D5ECB2}" sibTransId="{7D367FD6-0F47-440D-9C02-22CA63AE4FB5}"/>
    <dgm:cxn modelId="{17EF3B7C-AC7F-4DF5-A715-E1FE972D9099}" type="presOf" srcId="{51921BD4-76DC-4F2F-9B69-ED58F1FE0B07}" destId="{E50B2824-C56A-41F7-BDDF-D98965FFF6C6}" srcOrd="0" destOrd="0" presId="urn:microsoft.com/office/officeart/2005/8/layout/orgChart1"/>
    <dgm:cxn modelId="{54D98594-4734-4AEB-A75C-A020640F9DFE}" type="presOf" srcId="{E04BFD42-4CBD-4796-9094-299983F532EA}" destId="{7ECF4BF5-9403-40F1-9617-EAB43EAF7168}" srcOrd="0" destOrd="0" presId="urn:microsoft.com/office/officeart/2005/8/layout/orgChart1"/>
    <dgm:cxn modelId="{69271D96-9781-4D9E-8D9C-1866CEEB2C8A}" srcId="{EB92711E-9B51-44C8-92B4-D0D32F856229}" destId="{BDB47235-FE60-48DA-B2E2-5229F85AE74A}" srcOrd="1" destOrd="0" parTransId="{892AF3E2-F916-403C-B7C9-0FB15BC41752}" sibTransId="{8D42111B-9DAE-4E84-BEDD-1FFAC7B4276D}"/>
    <dgm:cxn modelId="{878BA19A-9E64-4FC6-9818-880C4CA63D44}" srcId="{31BF6ACD-0812-45DB-9ED7-C41A59BD949B}" destId="{EB92711E-9B51-44C8-92B4-D0D32F856229}" srcOrd="0" destOrd="0" parTransId="{91F35556-5C00-4C5F-A70E-09664695C4AE}" sibTransId="{D82BFAD8-525D-4A7C-806B-08FAA5883846}"/>
    <dgm:cxn modelId="{3C4B0D9C-6475-4E78-B85F-A12885771903}" type="presOf" srcId="{9E94C06C-68A8-4574-851E-FE33AF6F0553}" destId="{76A03398-4F8E-4279-9095-3D9E455C3355}" srcOrd="1" destOrd="0" presId="urn:microsoft.com/office/officeart/2005/8/layout/orgChart1"/>
    <dgm:cxn modelId="{1AD4E9BB-F9B5-4AF1-ACC7-3B655058E640}" srcId="{EB92711E-9B51-44C8-92B4-D0D32F856229}" destId="{E04BFD42-4CBD-4796-9094-299983F532EA}" srcOrd="0" destOrd="0" parTransId="{A7580CAA-03A3-49EB-BCFA-0E54B026353E}" sibTransId="{CF6AF8D0-EC60-443B-880E-44FD5797FB51}"/>
    <dgm:cxn modelId="{1215F3C9-3902-4056-9FB3-D84E568BCF53}" type="presOf" srcId="{31BF6ACD-0812-45DB-9ED7-C41A59BD949B}" destId="{7B202848-9E94-478B-B348-67581E32D497}" srcOrd="0" destOrd="0" presId="urn:microsoft.com/office/officeart/2005/8/layout/orgChart1"/>
    <dgm:cxn modelId="{542942D1-FF25-47B0-95C0-501EEA3A3AFD}" type="presOf" srcId="{EB92711E-9B51-44C8-92B4-D0D32F856229}" destId="{AFC7DB1C-40C7-43E8-A6DE-41D45CB693A6}" srcOrd="0" destOrd="0" presId="urn:microsoft.com/office/officeart/2005/8/layout/orgChart1"/>
    <dgm:cxn modelId="{6D5B8FE0-BEDE-4B1E-8D6A-4FA04444F921}" type="presOf" srcId="{F4FCE1EC-37EF-4507-9E55-F254ABB580A0}" destId="{0415A3E3-F742-41DE-997C-886F6694E10E}" srcOrd="0" destOrd="0" presId="urn:microsoft.com/office/officeart/2005/8/layout/orgChart1"/>
    <dgm:cxn modelId="{936A62F8-EA45-4238-99E0-6CBC7ECDC33E}" srcId="{4D169C7E-59F5-4866-AD46-FE3AE2A52AA3}" destId="{31BF6ACD-0812-45DB-9ED7-C41A59BD949B}" srcOrd="0" destOrd="0" parTransId="{8F68BEDF-F5AF-4D2B-B8DA-179E661EF79E}" sibTransId="{B049BD56-9F3C-4F81-B8D3-771BE5D586C8}"/>
    <dgm:cxn modelId="{8DEDA894-BA35-4B4A-8B41-6C942DB3DC87}" type="presParOf" srcId="{230B275D-C1EF-4796-A3D0-0DDBA712D803}" destId="{4027789A-301F-4369-9717-5C9D3C06477B}" srcOrd="0" destOrd="0" presId="urn:microsoft.com/office/officeart/2005/8/layout/orgChart1"/>
    <dgm:cxn modelId="{09E4655C-806A-4E51-9B6E-BC15C95A240B}" type="presParOf" srcId="{4027789A-301F-4369-9717-5C9D3C06477B}" destId="{B24977D5-F0E9-4542-8B7C-0B6CB0FB694D}" srcOrd="0" destOrd="0" presId="urn:microsoft.com/office/officeart/2005/8/layout/orgChart1"/>
    <dgm:cxn modelId="{360203B4-A74D-487A-8DB6-7DD624C41D2F}" type="presParOf" srcId="{B24977D5-F0E9-4542-8B7C-0B6CB0FB694D}" destId="{7B202848-9E94-478B-B348-67581E32D497}" srcOrd="0" destOrd="0" presId="urn:microsoft.com/office/officeart/2005/8/layout/orgChart1"/>
    <dgm:cxn modelId="{1C8A14E6-1BCD-43C9-8FE3-9EBADBF81B32}" type="presParOf" srcId="{B24977D5-F0E9-4542-8B7C-0B6CB0FB694D}" destId="{DC3F7014-740E-43F9-A2B9-ECA81E1472DD}" srcOrd="1" destOrd="0" presId="urn:microsoft.com/office/officeart/2005/8/layout/orgChart1"/>
    <dgm:cxn modelId="{DB5DFF46-0E7F-4301-AAEF-935D2EA274C3}" type="presParOf" srcId="{4027789A-301F-4369-9717-5C9D3C06477B}" destId="{440A92C5-3AC2-4A4C-A475-C5115682A40D}" srcOrd="1" destOrd="0" presId="urn:microsoft.com/office/officeart/2005/8/layout/orgChart1"/>
    <dgm:cxn modelId="{2150561C-D6C7-4193-B506-940E75F35BF5}" type="presParOf" srcId="{440A92C5-3AC2-4A4C-A475-C5115682A40D}" destId="{E4F73E35-757F-40B8-A314-505FEA3341E3}" srcOrd="0" destOrd="0" presId="urn:microsoft.com/office/officeart/2005/8/layout/orgChart1"/>
    <dgm:cxn modelId="{D9F27C76-EECE-4C6D-962E-D3168BE19F1D}" type="presParOf" srcId="{440A92C5-3AC2-4A4C-A475-C5115682A40D}" destId="{010AC6BD-E336-4169-8F03-A291DD293D4D}" srcOrd="1" destOrd="0" presId="urn:microsoft.com/office/officeart/2005/8/layout/orgChart1"/>
    <dgm:cxn modelId="{72FA0141-DFF1-416B-936F-D2CB52C5C6C0}" type="presParOf" srcId="{010AC6BD-E336-4169-8F03-A291DD293D4D}" destId="{823E19FD-2C88-4B7C-BB3A-32FD4EF1B750}" srcOrd="0" destOrd="0" presId="urn:microsoft.com/office/officeart/2005/8/layout/orgChart1"/>
    <dgm:cxn modelId="{08CA65B5-2ABF-4EF3-884F-719DFD7848A0}" type="presParOf" srcId="{823E19FD-2C88-4B7C-BB3A-32FD4EF1B750}" destId="{AFC7DB1C-40C7-43E8-A6DE-41D45CB693A6}" srcOrd="0" destOrd="0" presId="urn:microsoft.com/office/officeart/2005/8/layout/orgChart1"/>
    <dgm:cxn modelId="{DF1E385A-FF73-488E-85F3-DA2CAFBD367C}" type="presParOf" srcId="{823E19FD-2C88-4B7C-BB3A-32FD4EF1B750}" destId="{6AA175FD-2D60-4119-954A-F5F4CA0F13D7}" srcOrd="1" destOrd="0" presId="urn:microsoft.com/office/officeart/2005/8/layout/orgChart1"/>
    <dgm:cxn modelId="{5A3F8A92-E6CA-461B-B4CE-403F2F24460A}" type="presParOf" srcId="{010AC6BD-E336-4169-8F03-A291DD293D4D}" destId="{A49D7624-07E9-4336-A8D3-783FDE8CFF84}" srcOrd="1" destOrd="0" presId="urn:microsoft.com/office/officeart/2005/8/layout/orgChart1"/>
    <dgm:cxn modelId="{01451EBC-F2F4-4D9A-BF2D-3F2C52ABB485}" type="presParOf" srcId="{A49D7624-07E9-4336-A8D3-783FDE8CFF84}" destId="{80F32273-CCBA-4382-ADFA-34A232EF6E3B}" srcOrd="0" destOrd="0" presId="urn:microsoft.com/office/officeart/2005/8/layout/orgChart1"/>
    <dgm:cxn modelId="{3850F48C-B96C-4BF0-9D98-37CD81CB689E}" type="presParOf" srcId="{A49D7624-07E9-4336-A8D3-783FDE8CFF84}" destId="{82831961-8826-4712-B9E9-FEEB5549D84E}" srcOrd="1" destOrd="0" presId="urn:microsoft.com/office/officeart/2005/8/layout/orgChart1"/>
    <dgm:cxn modelId="{D8E7B46C-CF0C-4BB3-891F-FC87A9A93035}" type="presParOf" srcId="{82831961-8826-4712-B9E9-FEEB5549D84E}" destId="{17099F1A-C739-4198-B76D-983AD21BBB56}" srcOrd="0" destOrd="0" presId="urn:microsoft.com/office/officeart/2005/8/layout/orgChart1"/>
    <dgm:cxn modelId="{467BFFEB-C557-4601-AE4C-891B7ED07D5F}" type="presParOf" srcId="{17099F1A-C739-4198-B76D-983AD21BBB56}" destId="{7ECF4BF5-9403-40F1-9617-EAB43EAF7168}" srcOrd="0" destOrd="0" presId="urn:microsoft.com/office/officeart/2005/8/layout/orgChart1"/>
    <dgm:cxn modelId="{3449A67B-07E7-490C-ACFE-BDB08D9CCD7E}" type="presParOf" srcId="{17099F1A-C739-4198-B76D-983AD21BBB56}" destId="{C71B57E8-0F8C-43F3-9AB7-89FAA3B1DD1A}" srcOrd="1" destOrd="0" presId="urn:microsoft.com/office/officeart/2005/8/layout/orgChart1"/>
    <dgm:cxn modelId="{94F2086A-0959-4E83-A214-7692060F671A}" type="presParOf" srcId="{82831961-8826-4712-B9E9-FEEB5549D84E}" destId="{EB615EDA-6F67-484E-9AD1-966236AF5AE2}" srcOrd="1" destOrd="0" presId="urn:microsoft.com/office/officeart/2005/8/layout/orgChart1"/>
    <dgm:cxn modelId="{4974AAAA-432E-4920-ADBF-5D05153DFADD}" type="presParOf" srcId="{82831961-8826-4712-B9E9-FEEB5549D84E}" destId="{175704E7-582A-4242-B6AF-7A456D10BB93}" srcOrd="2" destOrd="0" presId="urn:microsoft.com/office/officeart/2005/8/layout/orgChart1"/>
    <dgm:cxn modelId="{C226C07E-3331-4357-AD24-B9382E3B1EAC}" type="presParOf" srcId="{A49D7624-07E9-4336-A8D3-783FDE8CFF84}" destId="{30439B0A-573E-4574-BFE4-7138EB9468EE}" srcOrd="2" destOrd="0" presId="urn:microsoft.com/office/officeart/2005/8/layout/orgChart1"/>
    <dgm:cxn modelId="{850BF8CC-53C5-4303-9568-26C2723ABCA4}" type="presParOf" srcId="{A49D7624-07E9-4336-A8D3-783FDE8CFF84}" destId="{5FCD4326-30BD-485C-9C63-43CA9D0384AD}" srcOrd="3" destOrd="0" presId="urn:microsoft.com/office/officeart/2005/8/layout/orgChart1"/>
    <dgm:cxn modelId="{9BFB6408-D30D-4B29-88D4-5580A595C7D2}" type="presParOf" srcId="{5FCD4326-30BD-485C-9C63-43CA9D0384AD}" destId="{D42A7F2D-7331-4DFF-BB8C-129B5CD5B70A}" srcOrd="0" destOrd="0" presId="urn:microsoft.com/office/officeart/2005/8/layout/orgChart1"/>
    <dgm:cxn modelId="{88B1A29C-A4C6-470B-B9C9-770ECBD0CEE6}" type="presParOf" srcId="{D42A7F2D-7331-4DFF-BB8C-129B5CD5B70A}" destId="{2E48C824-3A9F-48FF-824E-D8F74991235B}" srcOrd="0" destOrd="0" presId="urn:microsoft.com/office/officeart/2005/8/layout/orgChart1"/>
    <dgm:cxn modelId="{D65D0A8F-7A4F-4979-B254-4645D7A2B03B}" type="presParOf" srcId="{D42A7F2D-7331-4DFF-BB8C-129B5CD5B70A}" destId="{893237A6-8623-4EF8-B407-F902D883B9B6}" srcOrd="1" destOrd="0" presId="urn:microsoft.com/office/officeart/2005/8/layout/orgChart1"/>
    <dgm:cxn modelId="{0F20F6F8-D877-461F-91A5-3FC97F5E992F}" type="presParOf" srcId="{5FCD4326-30BD-485C-9C63-43CA9D0384AD}" destId="{3B51E0AD-FEEB-4EE1-A43B-C5DFFE934AC6}" srcOrd="1" destOrd="0" presId="urn:microsoft.com/office/officeart/2005/8/layout/orgChart1"/>
    <dgm:cxn modelId="{7288C7B6-1F53-4FDC-BA62-5EDB0C917C35}" type="presParOf" srcId="{5FCD4326-30BD-485C-9C63-43CA9D0384AD}" destId="{76B97580-5A07-47AA-9B1F-A5CF7C4B6CF8}" srcOrd="2" destOrd="0" presId="urn:microsoft.com/office/officeart/2005/8/layout/orgChart1"/>
    <dgm:cxn modelId="{64395B48-5BC5-4793-9B30-A7D610283434}" type="presParOf" srcId="{010AC6BD-E336-4169-8F03-A291DD293D4D}" destId="{FAC98392-52C0-4D8E-98BE-044D603CBB69}" srcOrd="2" destOrd="0" presId="urn:microsoft.com/office/officeart/2005/8/layout/orgChart1"/>
    <dgm:cxn modelId="{0E996A75-9436-4F77-939E-0D499D62273C}" type="presParOf" srcId="{440A92C5-3AC2-4A4C-A475-C5115682A40D}" destId="{74BF4A7D-42C2-4F20-820F-77ABD41AF1EE}" srcOrd="2" destOrd="0" presId="urn:microsoft.com/office/officeart/2005/8/layout/orgChart1"/>
    <dgm:cxn modelId="{C07FFB90-4DB8-4FE2-B0C1-1835FD207642}" type="presParOf" srcId="{440A92C5-3AC2-4A4C-A475-C5115682A40D}" destId="{9402D244-430E-4F85-80B5-1E5C90962528}" srcOrd="3" destOrd="0" presId="urn:microsoft.com/office/officeart/2005/8/layout/orgChart1"/>
    <dgm:cxn modelId="{39AFE383-7CA7-4F16-8ACB-7CF825C77E70}" type="presParOf" srcId="{9402D244-430E-4F85-80B5-1E5C90962528}" destId="{F1BD3D73-F124-4D5D-ABD1-F660138B0216}" srcOrd="0" destOrd="0" presId="urn:microsoft.com/office/officeart/2005/8/layout/orgChart1"/>
    <dgm:cxn modelId="{C7A64500-F43F-4E6E-93F2-744817775F07}" type="presParOf" srcId="{F1BD3D73-F124-4D5D-ABD1-F660138B0216}" destId="{0415A3E3-F742-41DE-997C-886F6694E10E}" srcOrd="0" destOrd="0" presId="urn:microsoft.com/office/officeart/2005/8/layout/orgChart1"/>
    <dgm:cxn modelId="{2D97BD1A-D8F5-4A60-BD4D-7A6290E8794F}" type="presParOf" srcId="{F1BD3D73-F124-4D5D-ABD1-F660138B0216}" destId="{FA7C54FE-F38F-4F88-A16D-229E79371E32}" srcOrd="1" destOrd="0" presId="urn:microsoft.com/office/officeart/2005/8/layout/orgChart1"/>
    <dgm:cxn modelId="{4BDC6270-D1AE-4D36-82FE-181E84C7C361}" type="presParOf" srcId="{9402D244-430E-4F85-80B5-1E5C90962528}" destId="{C90911D2-9EE5-4E43-AC9E-1EB06378029F}" srcOrd="1" destOrd="0" presId="urn:microsoft.com/office/officeart/2005/8/layout/orgChart1"/>
    <dgm:cxn modelId="{41E4A480-EF90-4D9D-951B-91AABEC91A1E}" type="presParOf" srcId="{9402D244-430E-4F85-80B5-1E5C90962528}" destId="{D0E78213-8F1C-48C9-81F6-C0E0A18419D8}" srcOrd="2" destOrd="0" presId="urn:microsoft.com/office/officeart/2005/8/layout/orgChart1"/>
    <dgm:cxn modelId="{434D0769-FE58-4018-99C5-5971AC237E04}" type="presParOf" srcId="{4027789A-301F-4369-9717-5C9D3C06477B}" destId="{6808D192-BC59-4A69-9ED6-00CF486DFAA4}" srcOrd="2" destOrd="0" presId="urn:microsoft.com/office/officeart/2005/8/layout/orgChart1"/>
    <dgm:cxn modelId="{26C26F9D-C9CC-4794-A8E3-C7B767FA4D61}" type="presParOf" srcId="{6808D192-BC59-4A69-9ED6-00CF486DFAA4}" destId="{E50B2824-C56A-41F7-BDDF-D98965FFF6C6}" srcOrd="0" destOrd="0" presId="urn:microsoft.com/office/officeart/2005/8/layout/orgChart1"/>
    <dgm:cxn modelId="{76865513-30D9-4874-AB17-8AA3B7800FF3}" type="presParOf" srcId="{6808D192-BC59-4A69-9ED6-00CF486DFAA4}" destId="{20523A6A-E099-4D1B-BCB8-F940119B37A5}" srcOrd="1" destOrd="0" presId="urn:microsoft.com/office/officeart/2005/8/layout/orgChart1"/>
    <dgm:cxn modelId="{21EC2792-10CA-4254-BC44-D282061FF58E}" type="presParOf" srcId="{20523A6A-E099-4D1B-BCB8-F940119B37A5}" destId="{C06E737C-B3B9-4354-983D-06B4E250745F}" srcOrd="0" destOrd="0" presId="urn:microsoft.com/office/officeart/2005/8/layout/orgChart1"/>
    <dgm:cxn modelId="{AAB4B832-88E7-42E0-B344-E43634DCBC0E}" type="presParOf" srcId="{C06E737C-B3B9-4354-983D-06B4E250745F}" destId="{C9E8CC06-BA02-4B43-9BC0-8D7F54463E47}" srcOrd="0" destOrd="0" presId="urn:microsoft.com/office/officeart/2005/8/layout/orgChart1"/>
    <dgm:cxn modelId="{F74A43DC-57DA-4ADD-8B18-58614C6D9E64}" type="presParOf" srcId="{C06E737C-B3B9-4354-983D-06B4E250745F}" destId="{76A03398-4F8E-4279-9095-3D9E455C3355}" srcOrd="1" destOrd="0" presId="urn:microsoft.com/office/officeart/2005/8/layout/orgChart1"/>
    <dgm:cxn modelId="{CD4D6749-308B-4858-AE57-DEC71E943145}" type="presParOf" srcId="{20523A6A-E099-4D1B-BCB8-F940119B37A5}" destId="{4F43385B-7751-45C3-A343-D542931EBEAB}" srcOrd="1" destOrd="0" presId="urn:microsoft.com/office/officeart/2005/8/layout/orgChart1"/>
    <dgm:cxn modelId="{AB0665E3-5DD9-42C9-BE8C-C98BD55FFC0A}" type="presParOf" srcId="{20523A6A-E099-4D1B-BCB8-F940119B37A5}" destId="{8E1CA5CB-8BAC-4086-8674-0CF409121F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F5DE09-EAAE-47FD-A36B-E9412B94039E}"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en-US"/>
        </a:p>
      </dgm:t>
    </dgm:pt>
    <dgm:pt modelId="{61B35E9B-9F82-44D3-9117-AAC57BDFA706}">
      <dgm:prSet phldrT="[Text]"/>
      <dgm:spPr>
        <a:solidFill>
          <a:srgbClr val="006633"/>
        </a:solidFill>
      </dgm:spPr>
      <dgm:t>
        <a:bodyPr/>
        <a:lstStyle/>
        <a:p>
          <a:r>
            <a:rPr lang="en-US" dirty="0"/>
            <a:t>Dean of PRIE</a:t>
          </a:r>
        </a:p>
      </dgm:t>
    </dgm:pt>
    <dgm:pt modelId="{FC7A0D77-17FB-4BB6-BE31-4233912F059A}" type="parTrans" cxnId="{4B4E651F-5200-49D1-984D-8FCDD1816888}">
      <dgm:prSet/>
      <dgm:spPr/>
      <dgm:t>
        <a:bodyPr/>
        <a:lstStyle/>
        <a:p>
          <a:endParaRPr lang="en-US"/>
        </a:p>
      </dgm:t>
    </dgm:pt>
    <dgm:pt modelId="{9FD383DE-8109-4A12-8DD0-D157973C2EF3}" type="sibTrans" cxnId="{4B4E651F-5200-49D1-984D-8FCDD1816888}">
      <dgm:prSet/>
      <dgm:spPr/>
      <dgm:t>
        <a:bodyPr/>
        <a:lstStyle/>
        <a:p>
          <a:endParaRPr lang="en-US"/>
        </a:p>
      </dgm:t>
    </dgm:pt>
    <dgm:pt modelId="{7AD2BAB5-8945-44AD-BB75-F34F6767D9D7}">
      <dgm:prSet phldrT="[Text]"/>
      <dgm:spPr>
        <a:solidFill>
          <a:srgbClr val="006633"/>
        </a:solidFill>
      </dgm:spPr>
      <dgm:t>
        <a:bodyPr/>
        <a:lstStyle/>
        <a:p>
          <a:r>
            <a:rPr lang="en-US" dirty="0"/>
            <a:t>Planning &amp; Research Analyst</a:t>
          </a:r>
        </a:p>
        <a:p>
          <a:r>
            <a:rPr lang="en-US" dirty="0"/>
            <a:t>(substitute)</a:t>
          </a:r>
        </a:p>
      </dgm:t>
    </dgm:pt>
    <dgm:pt modelId="{25C8636C-737D-4BFD-961B-6DE569E46843}" type="parTrans" cxnId="{6D862767-5548-4CB1-80D8-71420D249B17}">
      <dgm:prSet/>
      <dgm:spPr/>
      <dgm:t>
        <a:bodyPr/>
        <a:lstStyle/>
        <a:p>
          <a:endParaRPr lang="en-US"/>
        </a:p>
      </dgm:t>
    </dgm:pt>
    <dgm:pt modelId="{DF092758-5055-475D-B109-3E9D3C740F25}" type="sibTrans" cxnId="{6D862767-5548-4CB1-80D8-71420D249B17}">
      <dgm:prSet/>
      <dgm:spPr/>
      <dgm:t>
        <a:bodyPr/>
        <a:lstStyle/>
        <a:p>
          <a:endParaRPr lang="en-US"/>
        </a:p>
      </dgm:t>
    </dgm:pt>
    <dgm:pt modelId="{578F0520-493E-4C87-9DD6-0A4741C508C7}" type="pres">
      <dgm:prSet presAssocID="{53F5DE09-EAAE-47FD-A36B-E9412B94039E}" presName="hierChild1" presStyleCnt="0">
        <dgm:presLayoutVars>
          <dgm:orgChart val="1"/>
          <dgm:chPref val="1"/>
          <dgm:dir/>
          <dgm:animOne val="branch"/>
          <dgm:animLvl val="lvl"/>
          <dgm:resizeHandles/>
        </dgm:presLayoutVars>
      </dgm:prSet>
      <dgm:spPr/>
    </dgm:pt>
    <dgm:pt modelId="{8681D2AB-2E41-4A28-AE9B-3C65B6482F8C}" type="pres">
      <dgm:prSet presAssocID="{61B35E9B-9F82-44D3-9117-AAC57BDFA706}" presName="hierRoot1" presStyleCnt="0">
        <dgm:presLayoutVars>
          <dgm:hierBranch val="init"/>
        </dgm:presLayoutVars>
      </dgm:prSet>
      <dgm:spPr/>
    </dgm:pt>
    <dgm:pt modelId="{616B69D8-8D94-4E28-AF4E-9A39420AE731}" type="pres">
      <dgm:prSet presAssocID="{61B35E9B-9F82-44D3-9117-AAC57BDFA706}" presName="rootComposite1" presStyleCnt="0"/>
      <dgm:spPr/>
    </dgm:pt>
    <dgm:pt modelId="{6A08E229-BD6B-4F37-8E8F-31D5EEB5EAF9}" type="pres">
      <dgm:prSet presAssocID="{61B35E9B-9F82-44D3-9117-AAC57BDFA706}" presName="rootText1" presStyleLbl="node0" presStyleIdx="0" presStyleCnt="1">
        <dgm:presLayoutVars>
          <dgm:chPref val="3"/>
        </dgm:presLayoutVars>
      </dgm:prSet>
      <dgm:spPr/>
    </dgm:pt>
    <dgm:pt modelId="{BBCCB401-5369-4A2A-995D-6109506B13F9}" type="pres">
      <dgm:prSet presAssocID="{61B35E9B-9F82-44D3-9117-AAC57BDFA706}" presName="rootConnector1" presStyleLbl="node1" presStyleIdx="0" presStyleCnt="0"/>
      <dgm:spPr/>
    </dgm:pt>
    <dgm:pt modelId="{55940802-DBF3-48E9-B665-291A57D7D47A}" type="pres">
      <dgm:prSet presAssocID="{61B35E9B-9F82-44D3-9117-AAC57BDFA706}" presName="hierChild2" presStyleCnt="0"/>
      <dgm:spPr/>
    </dgm:pt>
    <dgm:pt modelId="{23C9307B-ED7D-402A-BD3E-B5C4DDF1A153}" type="pres">
      <dgm:prSet presAssocID="{25C8636C-737D-4BFD-961B-6DE569E46843}" presName="Name37" presStyleLbl="parChTrans1D2" presStyleIdx="0" presStyleCnt="1"/>
      <dgm:spPr/>
    </dgm:pt>
    <dgm:pt modelId="{9868C580-5806-4596-A6A2-CE88A749118A}" type="pres">
      <dgm:prSet presAssocID="{7AD2BAB5-8945-44AD-BB75-F34F6767D9D7}" presName="hierRoot2" presStyleCnt="0">
        <dgm:presLayoutVars>
          <dgm:hierBranch val="init"/>
        </dgm:presLayoutVars>
      </dgm:prSet>
      <dgm:spPr/>
    </dgm:pt>
    <dgm:pt modelId="{CD316AF5-FBA2-4214-A100-66AECEEA9C13}" type="pres">
      <dgm:prSet presAssocID="{7AD2BAB5-8945-44AD-BB75-F34F6767D9D7}" presName="rootComposite" presStyleCnt="0"/>
      <dgm:spPr/>
    </dgm:pt>
    <dgm:pt modelId="{7B55F264-5C1D-43ED-A0E4-0BA280282743}" type="pres">
      <dgm:prSet presAssocID="{7AD2BAB5-8945-44AD-BB75-F34F6767D9D7}" presName="rootText" presStyleLbl="node2" presStyleIdx="0" presStyleCnt="1" custLinFactX="41462" custLinFactNeighborX="100000" custLinFactNeighborY="1857">
        <dgm:presLayoutVars>
          <dgm:chPref val="3"/>
        </dgm:presLayoutVars>
      </dgm:prSet>
      <dgm:spPr/>
    </dgm:pt>
    <dgm:pt modelId="{B31F8C08-17D5-4C31-9C3C-9082C67B06FB}" type="pres">
      <dgm:prSet presAssocID="{7AD2BAB5-8945-44AD-BB75-F34F6767D9D7}" presName="rootConnector" presStyleLbl="node2" presStyleIdx="0" presStyleCnt="1"/>
      <dgm:spPr/>
    </dgm:pt>
    <dgm:pt modelId="{8A9F24FE-CE99-467A-81AA-37C88636B9B8}" type="pres">
      <dgm:prSet presAssocID="{7AD2BAB5-8945-44AD-BB75-F34F6767D9D7}" presName="hierChild4" presStyleCnt="0"/>
      <dgm:spPr/>
    </dgm:pt>
    <dgm:pt modelId="{26BBD312-CF96-4644-885F-16E00BACC6D8}" type="pres">
      <dgm:prSet presAssocID="{7AD2BAB5-8945-44AD-BB75-F34F6767D9D7}" presName="hierChild5" presStyleCnt="0"/>
      <dgm:spPr/>
    </dgm:pt>
    <dgm:pt modelId="{54564B6B-0629-401D-9732-794F99BB989A}" type="pres">
      <dgm:prSet presAssocID="{61B35E9B-9F82-44D3-9117-AAC57BDFA706}" presName="hierChild3" presStyleCnt="0"/>
      <dgm:spPr/>
    </dgm:pt>
  </dgm:ptLst>
  <dgm:cxnLst>
    <dgm:cxn modelId="{CBCF1213-9D0E-485C-BA24-770577D2B7A5}" type="presOf" srcId="{25C8636C-737D-4BFD-961B-6DE569E46843}" destId="{23C9307B-ED7D-402A-BD3E-B5C4DDF1A153}" srcOrd="0" destOrd="0" presId="urn:microsoft.com/office/officeart/2005/8/layout/orgChart1"/>
    <dgm:cxn modelId="{4B4E651F-5200-49D1-984D-8FCDD1816888}" srcId="{53F5DE09-EAAE-47FD-A36B-E9412B94039E}" destId="{61B35E9B-9F82-44D3-9117-AAC57BDFA706}" srcOrd="0" destOrd="0" parTransId="{FC7A0D77-17FB-4BB6-BE31-4233912F059A}" sibTransId="{9FD383DE-8109-4A12-8DD0-D157973C2EF3}"/>
    <dgm:cxn modelId="{9365C260-184A-448C-86EF-02B92844118C}" type="presOf" srcId="{7AD2BAB5-8945-44AD-BB75-F34F6767D9D7}" destId="{B31F8C08-17D5-4C31-9C3C-9082C67B06FB}" srcOrd="1" destOrd="0" presId="urn:microsoft.com/office/officeart/2005/8/layout/orgChart1"/>
    <dgm:cxn modelId="{6D862767-5548-4CB1-80D8-71420D249B17}" srcId="{61B35E9B-9F82-44D3-9117-AAC57BDFA706}" destId="{7AD2BAB5-8945-44AD-BB75-F34F6767D9D7}" srcOrd="0" destOrd="0" parTransId="{25C8636C-737D-4BFD-961B-6DE569E46843}" sibTransId="{DF092758-5055-475D-B109-3E9D3C740F25}"/>
    <dgm:cxn modelId="{F995AE73-1069-4C32-8245-0BDAF2947D52}" type="presOf" srcId="{61B35E9B-9F82-44D3-9117-AAC57BDFA706}" destId="{BBCCB401-5369-4A2A-995D-6109506B13F9}" srcOrd="1" destOrd="0" presId="urn:microsoft.com/office/officeart/2005/8/layout/orgChart1"/>
    <dgm:cxn modelId="{F2ECD883-93C7-4AE5-A4BF-46655AF4CB0F}" type="presOf" srcId="{53F5DE09-EAAE-47FD-A36B-E9412B94039E}" destId="{578F0520-493E-4C87-9DD6-0A4741C508C7}" srcOrd="0" destOrd="0" presId="urn:microsoft.com/office/officeart/2005/8/layout/orgChart1"/>
    <dgm:cxn modelId="{57F9DDD3-A682-4294-9423-641BDA5C6359}" type="presOf" srcId="{61B35E9B-9F82-44D3-9117-AAC57BDFA706}" destId="{6A08E229-BD6B-4F37-8E8F-31D5EEB5EAF9}" srcOrd="0" destOrd="0" presId="urn:microsoft.com/office/officeart/2005/8/layout/orgChart1"/>
    <dgm:cxn modelId="{D6BA5BF3-0595-4C17-B60B-004AD6749043}" type="presOf" srcId="{7AD2BAB5-8945-44AD-BB75-F34F6767D9D7}" destId="{7B55F264-5C1D-43ED-A0E4-0BA280282743}" srcOrd="0" destOrd="0" presId="urn:microsoft.com/office/officeart/2005/8/layout/orgChart1"/>
    <dgm:cxn modelId="{BEDA787C-EB92-4849-AC29-6828F60BBA15}" type="presParOf" srcId="{578F0520-493E-4C87-9DD6-0A4741C508C7}" destId="{8681D2AB-2E41-4A28-AE9B-3C65B6482F8C}" srcOrd="0" destOrd="0" presId="urn:microsoft.com/office/officeart/2005/8/layout/orgChart1"/>
    <dgm:cxn modelId="{6AC80F34-87F4-4B01-8238-2A8733ABD2CC}" type="presParOf" srcId="{8681D2AB-2E41-4A28-AE9B-3C65B6482F8C}" destId="{616B69D8-8D94-4E28-AF4E-9A39420AE731}" srcOrd="0" destOrd="0" presId="urn:microsoft.com/office/officeart/2005/8/layout/orgChart1"/>
    <dgm:cxn modelId="{57A5E250-1C2B-4B38-8EAE-6B6397C87327}" type="presParOf" srcId="{616B69D8-8D94-4E28-AF4E-9A39420AE731}" destId="{6A08E229-BD6B-4F37-8E8F-31D5EEB5EAF9}" srcOrd="0" destOrd="0" presId="urn:microsoft.com/office/officeart/2005/8/layout/orgChart1"/>
    <dgm:cxn modelId="{38902E40-AE74-40C8-A72F-B5C59F5D2822}" type="presParOf" srcId="{616B69D8-8D94-4E28-AF4E-9A39420AE731}" destId="{BBCCB401-5369-4A2A-995D-6109506B13F9}" srcOrd="1" destOrd="0" presId="urn:microsoft.com/office/officeart/2005/8/layout/orgChart1"/>
    <dgm:cxn modelId="{1B1B53DD-92FC-4245-BCBC-E1649292AD56}" type="presParOf" srcId="{8681D2AB-2E41-4A28-AE9B-3C65B6482F8C}" destId="{55940802-DBF3-48E9-B665-291A57D7D47A}" srcOrd="1" destOrd="0" presId="urn:microsoft.com/office/officeart/2005/8/layout/orgChart1"/>
    <dgm:cxn modelId="{669AC1B7-F0E1-46A1-BA85-D4BA240A78E3}" type="presParOf" srcId="{55940802-DBF3-48E9-B665-291A57D7D47A}" destId="{23C9307B-ED7D-402A-BD3E-B5C4DDF1A153}" srcOrd="0" destOrd="0" presId="urn:microsoft.com/office/officeart/2005/8/layout/orgChart1"/>
    <dgm:cxn modelId="{6EDF997C-2C50-48FE-99DA-3568B158E05E}" type="presParOf" srcId="{55940802-DBF3-48E9-B665-291A57D7D47A}" destId="{9868C580-5806-4596-A6A2-CE88A749118A}" srcOrd="1" destOrd="0" presId="urn:microsoft.com/office/officeart/2005/8/layout/orgChart1"/>
    <dgm:cxn modelId="{4DE8F2E3-6012-4B8A-9557-573D15F4FBDD}" type="presParOf" srcId="{9868C580-5806-4596-A6A2-CE88A749118A}" destId="{CD316AF5-FBA2-4214-A100-66AECEEA9C13}" srcOrd="0" destOrd="0" presId="urn:microsoft.com/office/officeart/2005/8/layout/orgChart1"/>
    <dgm:cxn modelId="{DF96CC44-28CE-4924-BC8E-26B823FD8A6E}" type="presParOf" srcId="{CD316AF5-FBA2-4214-A100-66AECEEA9C13}" destId="{7B55F264-5C1D-43ED-A0E4-0BA280282743}" srcOrd="0" destOrd="0" presId="urn:microsoft.com/office/officeart/2005/8/layout/orgChart1"/>
    <dgm:cxn modelId="{F5BE4884-BED6-4928-A664-3B08E71E305F}" type="presParOf" srcId="{CD316AF5-FBA2-4214-A100-66AECEEA9C13}" destId="{B31F8C08-17D5-4C31-9C3C-9082C67B06FB}" srcOrd="1" destOrd="0" presId="urn:microsoft.com/office/officeart/2005/8/layout/orgChart1"/>
    <dgm:cxn modelId="{54D8089A-DAAE-4D94-8041-260DDB0C7A0F}" type="presParOf" srcId="{9868C580-5806-4596-A6A2-CE88A749118A}" destId="{8A9F24FE-CE99-467A-81AA-37C88636B9B8}" srcOrd="1" destOrd="0" presId="urn:microsoft.com/office/officeart/2005/8/layout/orgChart1"/>
    <dgm:cxn modelId="{60FF7BDF-7FAB-4E53-B6FA-AFB005880849}" type="presParOf" srcId="{9868C580-5806-4596-A6A2-CE88A749118A}" destId="{26BBD312-CF96-4644-885F-16E00BACC6D8}" srcOrd="2" destOrd="0" presId="urn:microsoft.com/office/officeart/2005/8/layout/orgChart1"/>
    <dgm:cxn modelId="{A30617BE-9DE1-462B-8D35-96F35F16C98C}" type="presParOf" srcId="{8681D2AB-2E41-4A28-AE9B-3C65B6482F8C}" destId="{54564B6B-0629-401D-9732-794F99BB989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F5DE09-EAAE-47FD-A36B-E9412B94039E}"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en-US"/>
        </a:p>
      </dgm:t>
    </dgm:pt>
    <dgm:pt modelId="{61B35E9B-9F82-44D3-9117-AAC57BDFA706}">
      <dgm:prSet phldrT="[Text]" custT="1"/>
      <dgm:spPr>
        <a:solidFill>
          <a:srgbClr val="006633"/>
        </a:solidFill>
      </dgm:spPr>
      <dgm:t>
        <a:bodyPr/>
        <a:lstStyle/>
        <a:p>
          <a:r>
            <a:rPr lang="en-US" sz="2400" dirty="0"/>
            <a:t>Dean of PRIE</a:t>
          </a:r>
        </a:p>
      </dgm:t>
    </dgm:pt>
    <dgm:pt modelId="{FC7A0D77-17FB-4BB6-BE31-4233912F059A}" type="parTrans" cxnId="{4B4E651F-5200-49D1-984D-8FCDD1816888}">
      <dgm:prSet/>
      <dgm:spPr/>
      <dgm:t>
        <a:bodyPr/>
        <a:lstStyle/>
        <a:p>
          <a:endParaRPr lang="en-US"/>
        </a:p>
      </dgm:t>
    </dgm:pt>
    <dgm:pt modelId="{9FD383DE-8109-4A12-8DD0-D157973C2EF3}" type="sibTrans" cxnId="{4B4E651F-5200-49D1-984D-8FCDD1816888}">
      <dgm:prSet/>
      <dgm:spPr/>
      <dgm:t>
        <a:bodyPr/>
        <a:lstStyle/>
        <a:p>
          <a:endParaRPr lang="en-US"/>
        </a:p>
      </dgm:t>
    </dgm:pt>
    <dgm:pt modelId="{7AD2BAB5-8945-44AD-BB75-F34F6767D9D7}">
      <dgm:prSet phldrT="[Text]" custT="1"/>
      <dgm:spPr>
        <a:solidFill>
          <a:srgbClr val="006633"/>
        </a:solidFill>
      </dgm:spPr>
      <dgm:t>
        <a:bodyPr/>
        <a:lstStyle/>
        <a:p>
          <a:r>
            <a:rPr lang="en-US" sz="2400" u="sng" dirty="0"/>
            <a:t>Senior</a:t>
          </a:r>
          <a:r>
            <a:rPr lang="en-US" sz="2400" dirty="0"/>
            <a:t> Planning &amp; Research Analyst</a:t>
          </a:r>
        </a:p>
      </dgm:t>
    </dgm:pt>
    <dgm:pt modelId="{25C8636C-737D-4BFD-961B-6DE569E46843}" type="parTrans" cxnId="{6D862767-5548-4CB1-80D8-71420D249B17}">
      <dgm:prSet/>
      <dgm:spPr/>
      <dgm:t>
        <a:bodyPr/>
        <a:lstStyle/>
        <a:p>
          <a:endParaRPr lang="en-US"/>
        </a:p>
      </dgm:t>
    </dgm:pt>
    <dgm:pt modelId="{DF092758-5055-475D-B109-3E9D3C740F25}" type="sibTrans" cxnId="{6D862767-5548-4CB1-80D8-71420D249B17}">
      <dgm:prSet/>
      <dgm:spPr/>
      <dgm:t>
        <a:bodyPr/>
        <a:lstStyle/>
        <a:p>
          <a:endParaRPr lang="en-US"/>
        </a:p>
      </dgm:t>
    </dgm:pt>
    <dgm:pt modelId="{578F0520-493E-4C87-9DD6-0A4741C508C7}" type="pres">
      <dgm:prSet presAssocID="{53F5DE09-EAAE-47FD-A36B-E9412B94039E}" presName="hierChild1" presStyleCnt="0">
        <dgm:presLayoutVars>
          <dgm:orgChart val="1"/>
          <dgm:chPref val="1"/>
          <dgm:dir/>
          <dgm:animOne val="branch"/>
          <dgm:animLvl val="lvl"/>
          <dgm:resizeHandles/>
        </dgm:presLayoutVars>
      </dgm:prSet>
      <dgm:spPr/>
    </dgm:pt>
    <dgm:pt modelId="{8681D2AB-2E41-4A28-AE9B-3C65B6482F8C}" type="pres">
      <dgm:prSet presAssocID="{61B35E9B-9F82-44D3-9117-AAC57BDFA706}" presName="hierRoot1" presStyleCnt="0">
        <dgm:presLayoutVars>
          <dgm:hierBranch val="init"/>
        </dgm:presLayoutVars>
      </dgm:prSet>
      <dgm:spPr/>
    </dgm:pt>
    <dgm:pt modelId="{616B69D8-8D94-4E28-AF4E-9A39420AE731}" type="pres">
      <dgm:prSet presAssocID="{61B35E9B-9F82-44D3-9117-AAC57BDFA706}" presName="rootComposite1" presStyleCnt="0"/>
      <dgm:spPr/>
    </dgm:pt>
    <dgm:pt modelId="{6A08E229-BD6B-4F37-8E8F-31D5EEB5EAF9}" type="pres">
      <dgm:prSet presAssocID="{61B35E9B-9F82-44D3-9117-AAC57BDFA706}" presName="rootText1" presStyleLbl="node0" presStyleIdx="0" presStyleCnt="1">
        <dgm:presLayoutVars>
          <dgm:chPref val="3"/>
        </dgm:presLayoutVars>
      </dgm:prSet>
      <dgm:spPr/>
    </dgm:pt>
    <dgm:pt modelId="{BBCCB401-5369-4A2A-995D-6109506B13F9}" type="pres">
      <dgm:prSet presAssocID="{61B35E9B-9F82-44D3-9117-AAC57BDFA706}" presName="rootConnector1" presStyleLbl="node1" presStyleIdx="0" presStyleCnt="0"/>
      <dgm:spPr/>
    </dgm:pt>
    <dgm:pt modelId="{55940802-DBF3-48E9-B665-291A57D7D47A}" type="pres">
      <dgm:prSet presAssocID="{61B35E9B-9F82-44D3-9117-AAC57BDFA706}" presName="hierChild2" presStyleCnt="0"/>
      <dgm:spPr/>
    </dgm:pt>
    <dgm:pt modelId="{23C9307B-ED7D-402A-BD3E-B5C4DDF1A153}" type="pres">
      <dgm:prSet presAssocID="{25C8636C-737D-4BFD-961B-6DE569E46843}" presName="Name37" presStyleLbl="parChTrans1D2" presStyleIdx="0" presStyleCnt="1"/>
      <dgm:spPr/>
    </dgm:pt>
    <dgm:pt modelId="{9868C580-5806-4596-A6A2-CE88A749118A}" type="pres">
      <dgm:prSet presAssocID="{7AD2BAB5-8945-44AD-BB75-F34F6767D9D7}" presName="hierRoot2" presStyleCnt="0">
        <dgm:presLayoutVars>
          <dgm:hierBranch val="init"/>
        </dgm:presLayoutVars>
      </dgm:prSet>
      <dgm:spPr/>
    </dgm:pt>
    <dgm:pt modelId="{CD316AF5-FBA2-4214-A100-66AECEEA9C13}" type="pres">
      <dgm:prSet presAssocID="{7AD2BAB5-8945-44AD-BB75-F34F6767D9D7}" presName="rootComposite" presStyleCnt="0"/>
      <dgm:spPr/>
    </dgm:pt>
    <dgm:pt modelId="{7B55F264-5C1D-43ED-A0E4-0BA280282743}" type="pres">
      <dgm:prSet presAssocID="{7AD2BAB5-8945-44AD-BB75-F34F6767D9D7}" presName="rootText" presStyleLbl="node2" presStyleIdx="0" presStyleCnt="1" custLinFactX="41462" custLinFactNeighborX="100000" custLinFactNeighborY="1857">
        <dgm:presLayoutVars>
          <dgm:chPref val="3"/>
        </dgm:presLayoutVars>
      </dgm:prSet>
      <dgm:spPr/>
    </dgm:pt>
    <dgm:pt modelId="{B31F8C08-17D5-4C31-9C3C-9082C67B06FB}" type="pres">
      <dgm:prSet presAssocID="{7AD2BAB5-8945-44AD-BB75-F34F6767D9D7}" presName="rootConnector" presStyleLbl="node2" presStyleIdx="0" presStyleCnt="1"/>
      <dgm:spPr/>
    </dgm:pt>
    <dgm:pt modelId="{8A9F24FE-CE99-467A-81AA-37C88636B9B8}" type="pres">
      <dgm:prSet presAssocID="{7AD2BAB5-8945-44AD-BB75-F34F6767D9D7}" presName="hierChild4" presStyleCnt="0"/>
      <dgm:spPr/>
    </dgm:pt>
    <dgm:pt modelId="{26BBD312-CF96-4644-885F-16E00BACC6D8}" type="pres">
      <dgm:prSet presAssocID="{7AD2BAB5-8945-44AD-BB75-F34F6767D9D7}" presName="hierChild5" presStyleCnt="0"/>
      <dgm:spPr/>
    </dgm:pt>
    <dgm:pt modelId="{54564B6B-0629-401D-9732-794F99BB989A}" type="pres">
      <dgm:prSet presAssocID="{61B35E9B-9F82-44D3-9117-AAC57BDFA706}" presName="hierChild3" presStyleCnt="0"/>
      <dgm:spPr/>
    </dgm:pt>
  </dgm:ptLst>
  <dgm:cxnLst>
    <dgm:cxn modelId="{CBCF1213-9D0E-485C-BA24-770577D2B7A5}" type="presOf" srcId="{25C8636C-737D-4BFD-961B-6DE569E46843}" destId="{23C9307B-ED7D-402A-BD3E-B5C4DDF1A153}" srcOrd="0" destOrd="0" presId="urn:microsoft.com/office/officeart/2005/8/layout/orgChart1"/>
    <dgm:cxn modelId="{4B4E651F-5200-49D1-984D-8FCDD1816888}" srcId="{53F5DE09-EAAE-47FD-A36B-E9412B94039E}" destId="{61B35E9B-9F82-44D3-9117-AAC57BDFA706}" srcOrd="0" destOrd="0" parTransId="{FC7A0D77-17FB-4BB6-BE31-4233912F059A}" sibTransId="{9FD383DE-8109-4A12-8DD0-D157973C2EF3}"/>
    <dgm:cxn modelId="{9365C260-184A-448C-86EF-02B92844118C}" type="presOf" srcId="{7AD2BAB5-8945-44AD-BB75-F34F6767D9D7}" destId="{B31F8C08-17D5-4C31-9C3C-9082C67B06FB}" srcOrd="1" destOrd="0" presId="urn:microsoft.com/office/officeart/2005/8/layout/orgChart1"/>
    <dgm:cxn modelId="{6D862767-5548-4CB1-80D8-71420D249B17}" srcId="{61B35E9B-9F82-44D3-9117-AAC57BDFA706}" destId="{7AD2BAB5-8945-44AD-BB75-F34F6767D9D7}" srcOrd="0" destOrd="0" parTransId="{25C8636C-737D-4BFD-961B-6DE569E46843}" sibTransId="{DF092758-5055-475D-B109-3E9D3C740F25}"/>
    <dgm:cxn modelId="{F995AE73-1069-4C32-8245-0BDAF2947D52}" type="presOf" srcId="{61B35E9B-9F82-44D3-9117-AAC57BDFA706}" destId="{BBCCB401-5369-4A2A-995D-6109506B13F9}" srcOrd="1" destOrd="0" presId="urn:microsoft.com/office/officeart/2005/8/layout/orgChart1"/>
    <dgm:cxn modelId="{F2ECD883-93C7-4AE5-A4BF-46655AF4CB0F}" type="presOf" srcId="{53F5DE09-EAAE-47FD-A36B-E9412B94039E}" destId="{578F0520-493E-4C87-9DD6-0A4741C508C7}" srcOrd="0" destOrd="0" presId="urn:microsoft.com/office/officeart/2005/8/layout/orgChart1"/>
    <dgm:cxn modelId="{57F9DDD3-A682-4294-9423-641BDA5C6359}" type="presOf" srcId="{61B35E9B-9F82-44D3-9117-AAC57BDFA706}" destId="{6A08E229-BD6B-4F37-8E8F-31D5EEB5EAF9}" srcOrd="0" destOrd="0" presId="urn:microsoft.com/office/officeart/2005/8/layout/orgChart1"/>
    <dgm:cxn modelId="{D6BA5BF3-0595-4C17-B60B-004AD6749043}" type="presOf" srcId="{7AD2BAB5-8945-44AD-BB75-F34F6767D9D7}" destId="{7B55F264-5C1D-43ED-A0E4-0BA280282743}" srcOrd="0" destOrd="0" presId="urn:microsoft.com/office/officeart/2005/8/layout/orgChart1"/>
    <dgm:cxn modelId="{BEDA787C-EB92-4849-AC29-6828F60BBA15}" type="presParOf" srcId="{578F0520-493E-4C87-9DD6-0A4741C508C7}" destId="{8681D2AB-2E41-4A28-AE9B-3C65B6482F8C}" srcOrd="0" destOrd="0" presId="urn:microsoft.com/office/officeart/2005/8/layout/orgChart1"/>
    <dgm:cxn modelId="{6AC80F34-87F4-4B01-8238-2A8733ABD2CC}" type="presParOf" srcId="{8681D2AB-2E41-4A28-AE9B-3C65B6482F8C}" destId="{616B69D8-8D94-4E28-AF4E-9A39420AE731}" srcOrd="0" destOrd="0" presId="urn:microsoft.com/office/officeart/2005/8/layout/orgChart1"/>
    <dgm:cxn modelId="{57A5E250-1C2B-4B38-8EAE-6B6397C87327}" type="presParOf" srcId="{616B69D8-8D94-4E28-AF4E-9A39420AE731}" destId="{6A08E229-BD6B-4F37-8E8F-31D5EEB5EAF9}" srcOrd="0" destOrd="0" presId="urn:microsoft.com/office/officeart/2005/8/layout/orgChart1"/>
    <dgm:cxn modelId="{38902E40-AE74-40C8-A72F-B5C59F5D2822}" type="presParOf" srcId="{616B69D8-8D94-4E28-AF4E-9A39420AE731}" destId="{BBCCB401-5369-4A2A-995D-6109506B13F9}" srcOrd="1" destOrd="0" presId="urn:microsoft.com/office/officeart/2005/8/layout/orgChart1"/>
    <dgm:cxn modelId="{1B1B53DD-92FC-4245-BCBC-E1649292AD56}" type="presParOf" srcId="{8681D2AB-2E41-4A28-AE9B-3C65B6482F8C}" destId="{55940802-DBF3-48E9-B665-291A57D7D47A}" srcOrd="1" destOrd="0" presId="urn:microsoft.com/office/officeart/2005/8/layout/orgChart1"/>
    <dgm:cxn modelId="{669AC1B7-F0E1-46A1-BA85-D4BA240A78E3}" type="presParOf" srcId="{55940802-DBF3-48E9-B665-291A57D7D47A}" destId="{23C9307B-ED7D-402A-BD3E-B5C4DDF1A153}" srcOrd="0" destOrd="0" presId="urn:microsoft.com/office/officeart/2005/8/layout/orgChart1"/>
    <dgm:cxn modelId="{6EDF997C-2C50-48FE-99DA-3568B158E05E}" type="presParOf" srcId="{55940802-DBF3-48E9-B665-291A57D7D47A}" destId="{9868C580-5806-4596-A6A2-CE88A749118A}" srcOrd="1" destOrd="0" presId="urn:microsoft.com/office/officeart/2005/8/layout/orgChart1"/>
    <dgm:cxn modelId="{4DE8F2E3-6012-4B8A-9557-573D15F4FBDD}" type="presParOf" srcId="{9868C580-5806-4596-A6A2-CE88A749118A}" destId="{CD316AF5-FBA2-4214-A100-66AECEEA9C13}" srcOrd="0" destOrd="0" presId="urn:microsoft.com/office/officeart/2005/8/layout/orgChart1"/>
    <dgm:cxn modelId="{DF96CC44-28CE-4924-BC8E-26B823FD8A6E}" type="presParOf" srcId="{CD316AF5-FBA2-4214-A100-66AECEEA9C13}" destId="{7B55F264-5C1D-43ED-A0E4-0BA280282743}" srcOrd="0" destOrd="0" presId="urn:microsoft.com/office/officeart/2005/8/layout/orgChart1"/>
    <dgm:cxn modelId="{F5BE4884-BED6-4928-A664-3B08E71E305F}" type="presParOf" srcId="{CD316AF5-FBA2-4214-A100-66AECEEA9C13}" destId="{B31F8C08-17D5-4C31-9C3C-9082C67B06FB}" srcOrd="1" destOrd="0" presId="urn:microsoft.com/office/officeart/2005/8/layout/orgChart1"/>
    <dgm:cxn modelId="{54D8089A-DAAE-4D94-8041-260DDB0C7A0F}" type="presParOf" srcId="{9868C580-5806-4596-A6A2-CE88A749118A}" destId="{8A9F24FE-CE99-467A-81AA-37C88636B9B8}" srcOrd="1" destOrd="0" presId="urn:microsoft.com/office/officeart/2005/8/layout/orgChart1"/>
    <dgm:cxn modelId="{60FF7BDF-7FAB-4E53-B6FA-AFB005880849}" type="presParOf" srcId="{9868C580-5806-4596-A6A2-CE88A749118A}" destId="{26BBD312-CF96-4644-885F-16E00BACC6D8}" srcOrd="2" destOrd="0" presId="urn:microsoft.com/office/officeart/2005/8/layout/orgChart1"/>
    <dgm:cxn modelId="{A30617BE-9DE1-462B-8D35-96F35F16C98C}" type="presParOf" srcId="{8681D2AB-2E41-4A28-AE9B-3C65B6482F8C}" destId="{54564B6B-0629-401D-9732-794F99BB989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F5DE09-EAAE-47FD-A36B-E9412B94039E}"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en-US"/>
        </a:p>
      </dgm:t>
    </dgm:pt>
    <dgm:pt modelId="{61B35E9B-9F82-44D3-9117-AAC57BDFA706}">
      <dgm:prSet phldrT="[Text]" custT="1"/>
      <dgm:spPr>
        <a:solidFill>
          <a:srgbClr val="006633"/>
        </a:solidFill>
      </dgm:spPr>
      <dgm:t>
        <a:bodyPr/>
        <a:lstStyle/>
        <a:p>
          <a:r>
            <a:rPr lang="en-US" sz="2400" dirty="0"/>
            <a:t>Dean of PRIE</a:t>
          </a:r>
        </a:p>
      </dgm:t>
    </dgm:pt>
    <dgm:pt modelId="{FC7A0D77-17FB-4BB6-BE31-4233912F059A}" type="parTrans" cxnId="{4B4E651F-5200-49D1-984D-8FCDD1816888}">
      <dgm:prSet/>
      <dgm:spPr/>
      <dgm:t>
        <a:bodyPr/>
        <a:lstStyle/>
        <a:p>
          <a:endParaRPr lang="en-US"/>
        </a:p>
      </dgm:t>
    </dgm:pt>
    <dgm:pt modelId="{9FD383DE-8109-4A12-8DD0-D157973C2EF3}" type="sibTrans" cxnId="{4B4E651F-5200-49D1-984D-8FCDD1816888}">
      <dgm:prSet/>
      <dgm:spPr/>
      <dgm:t>
        <a:bodyPr/>
        <a:lstStyle/>
        <a:p>
          <a:endParaRPr lang="en-US"/>
        </a:p>
      </dgm:t>
    </dgm:pt>
    <dgm:pt modelId="{7AD2BAB5-8945-44AD-BB75-F34F6767D9D7}">
      <dgm:prSet phldrT="[Text]" custT="1"/>
      <dgm:spPr>
        <a:solidFill>
          <a:srgbClr val="006633"/>
        </a:solidFill>
      </dgm:spPr>
      <dgm:t>
        <a:bodyPr/>
        <a:lstStyle/>
        <a:p>
          <a:r>
            <a:rPr lang="en-US" sz="2400" dirty="0"/>
            <a:t>Senior Planning &amp; Research Analyst</a:t>
          </a:r>
        </a:p>
      </dgm:t>
    </dgm:pt>
    <dgm:pt modelId="{25C8636C-737D-4BFD-961B-6DE569E46843}" type="parTrans" cxnId="{6D862767-5548-4CB1-80D8-71420D249B17}">
      <dgm:prSet/>
      <dgm:spPr/>
      <dgm:t>
        <a:bodyPr/>
        <a:lstStyle/>
        <a:p>
          <a:endParaRPr lang="en-US"/>
        </a:p>
      </dgm:t>
    </dgm:pt>
    <dgm:pt modelId="{DF092758-5055-475D-B109-3E9D3C740F25}" type="sibTrans" cxnId="{6D862767-5548-4CB1-80D8-71420D249B17}">
      <dgm:prSet/>
      <dgm:spPr/>
      <dgm:t>
        <a:bodyPr/>
        <a:lstStyle/>
        <a:p>
          <a:endParaRPr lang="en-US"/>
        </a:p>
      </dgm:t>
    </dgm:pt>
    <dgm:pt modelId="{578F0520-493E-4C87-9DD6-0A4741C508C7}" type="pres">
      <dgm:prSet presAssocID="{53F5DE09-EAAE-47FD-A36B-E9412B94039E}" presName="hierChild1" presStyleCnt="0">
        <dgm:presLayoutVars>
          <dgm:orgChart val="1"/>
          <dgm:chPref val="1"/>
          <dgm:dir/>
          <dgm:animOne val="branch"/>
          <dgm:animLvl val="lvl"/>
          <dgm:resizeHandles/>
        </dgm:presLayoutVars>
      </dgm:prSet>
      <dgm:spPr/>
    </dgm:pt>
    <dgm:pt modelId="{8681D2AB-2E41-4A28-AE9B-3C65B6482F8C}" type="pres">
      <dgm:prSet presAssocID="{61B35E9B-9F82-44D3-9117-AAC57BDFA706}" presName="hierRoot1" presStyleCnt="0">
        <dgm:presLayoutVars>
          <dgm:hierBranch val="init"/>
        </dgm:presLayoutVars>
      </dgm:prSet>
      <dgm:spPr/>
    </dgm:pt>
    <dgm:pt modelId="{616B69D8-8D94-4E28-AF4E-9A39420AE731}" type="pres">
      <dgm:prSet presAssocID="{61B35E9B-9F82-44D3-9117-AAC57BDFA706}" presName="rootComposite1" presStyleCnt="0"/>
      <dgm:spPr/>
    </dgm:pt>
    <dgm:pt modelId="{6A08E229-BD6B-4F37-8E8F-31D5EEB5EAF9}" type="pres">
      <dgm:prSet presAssocID="{61B35E9B-9F82-44D3-9117-AAC57BDFA706}" presName="rootText1" presStyleLbl="node0" presStyleIdx="0" presStyleCnt="1">
        <dgm:presLayoutVars>
          <dgm:chPref val="3"/>
        </dgm:presLayoutVars>
      </dgm:prSet>
      <dgm:spPr/>
    </dgm:pt>
    <dgm:pt modelId="{BBCCB401-5369-4A2A-995D-6109506B13F9}" type="pres">
      <dgm:prSet presAssocID="{61B35E9B-9F82-44D3-9117-AAC57BDFA706}" presName="rootConnector1" presStyleLbl="node1" presStyleIdx="0" presStyleCnt="0"/>
      <dgm:spPr/>
    </dgm:pt>
    <dgm:pt modelId="{55940802-DBF3-48E9-B665-291A57D7D47A}" type="pres">
      <dgm:prSet presAssocID="{61B35E9B-9F82-44D3-9117-AAC57BDFA706}" presName="hierChild2" presStyleCnt="0"/>
      <dgm:spPr/>
    </dgm:pt>
    <dgm:pt modelId="{23C9307B-ED7D-402A-BD3E-B5C4DDF1A153}" type="pres">
      <dgm:prSet presAssocID="{25C8636C-737D-4BFD-961B-6DE569E46843}" presName="Name37" presStyleLbl="parChTrans1D2" presStyleIdx="0" presStyleCnt="1"/>
      <dgm:spPr/>
    </dgm:pt>
    <dgm:pt modelId="{9868C580-5806-4596-A6A2-CE88A749118A}" type="pres">
      <dgm:prSet presAssocID="{7AD2BAB5-8945-44AD-BB75-F34F6767D9D7}" presName="hierRoot2" presStyleCnt="0">
        <dgm:presLayoutVars>
          <dgm:hierBranch val="init"/>
        </dgm:presLayoutVars>
      </dgm:prSet>
      <dgm:spPr/>
    </dgm:pt>
    <dgm:pt modelId="{CD316AF5-FBA2-4214-A100-66AECEEA9C13}" type="pres">
      <dgm:prSet presAssocID="{7AD2BAB5-8945-44AD-BB75-F34F6767D9D7}" presName="rootComposite" presStyleCnt="0"/>
      <dgm:spPr/>
    </dgm:pt>
    <dgm:pt modelId="{7B55F264-5C1D-43ED-A0E4-0BA280282743}" type="pres">
      <dgm:prSet presAssocID="{7AD2BAB5-8945-44AD-BB75-F34F6767D9D7}" presName="rootText" presStyleLbl="node2" presStyleIdx="0" presStyleCnt="1" custLinFactX="41462" custLinFactNeighborX="100000" custLinFactNeighborY="1857">
        <dgm:presLayoutVars>
          <dgm:chPref val="3"/>
        </dgm:presLayoutVars>
      </dgm:prSet>
      <dgm:spPr/>
    </dgm:pt>
    <dgm:pt modelId="{B31F8C08-17D5-4C31-9C3C-9082C67B06FB}" type="pres">
      <dgm:prSet presAssocID="{7AD2BAB5-8945-44AD-BB75-F34F6767D9D7}" presName="rootConnector" presStyleLbl="node2" presStyleIdx="0" presStyleCnt="1"/>
      <dgm:spPr/>
    </dgm:pt>
    <dgm:pt modelId="{8A9F24FE-CE99-467A-81AA-37C88636B9B8}" type="pres">
      <dgm:prSet presAssocID="{7AD2BAB5-8945-44AD-BB75-F34F6767D9D7}" presName="hierChild4" presStyleCnt="0"/>
      <dgm:spPr/>
    </dgm:pt>
    <dgm:pt modelId="{26BBD312-CF96-4644-885F-16E00BACC6D8}" type="pres">
      <dgm:prSet presAssocID="{7AD2BAB5-8945-44AD-BB75-F34F6767D9D7}" presName="hierChild5" presStyleCnt="0"/>
      <dgm:spPr/>
    </dgm:pt>
    <dgm:pt modelId="{54564B6B-0629-401D-9732-794F99BB989A}" type="pres">
      <dgm:prSet presAssocID="{61B35E9B-9F82-44D3-9117-AAC57BDFA706}" presName="hierChild3" presStyleCnt="0"/>
      <dgm:spPr/>
    </dgm:pt>
  </dgm:ptLst>
  <dgm:cxnLst>
    <dgm:cxn modelId="{CBCF1213-9D0E-485C-BA24-770577D2B7A5}" type="presOf" srcId="{25C8636C-737D-4BFD-961B-6DE569E46843}" destId="{23C9307B-ED7D-402A-BD3E-B5C4DDF1A153}" srcOrd="0" destOrd="0" presId="urn:microsoft.com/office/officeart/2005/8/layout/orgChart1"/>
    <dgm:cxn modelId="{4B4E651F-5200-49D1-984D-8FCDD1816888}" srcId="{53F5DE09-EAAE-47FD-A36B-E9412B94039E}" destId="{61B35E9B-9F82-44D3-9117-AAC57BDFA706}" srcOrd="0" destOrd="0" parTransId="{FC7A0D77-17FB-4BB6-BE31-4233912F059A}" sibTransId="{9FD383DE-8109-4A12-8DD0-D157973C2EF3}"/>
    <dgm:cxn modelId="{9365C260-184A-448C-86EF-02B92844118C}" type="presOf" srcId="{7AD2BAB5-8945-44AD-BB75-F34F6767D9D7}" destId="{B31F8C08-17D5-4C31-9C3C-9082C67B06FB}" srcOrd="1" destOrd="0" presId="urn:microsoft.com/office/officeart/2005/8/layout/orgChart1"/>
    <dgm:cxn modelId="{6D862767-5548-4CB1-80D8-71420D249B17}" srcId="{61B35E9B-9F82-44D3-9117-AAC57BDFA706}" destId="{7AD2BAB5-8945-44AD-BB75-F34F6767D9D7}" srcOrd="0" destOrd="0" parTransId="{25C8636C-737D-4BFD-961B-6DE569E46843}" sibTransId="{DF092758-5055-475D-B109-3E9D3C740F25}"/>
    <dgm:cxn modelId="{F995AE73-1069-4C32-8245-0BDAF2947D52}" type="presOf" srcId="{61B35E9B-9F82-44D3-9117-AAC57BDFA706}" destId="{BBCCB401-5369-4A2A-995D-6109506B13F9}" srcOrd="1" destOrd="0" presId="urn:microsoft.com/office/officeart/2005/8/layout/orgChart1"/>
    <dgm:cxn modelId="{F2ECD883-93C7-4AE5-A4BF-46655AF4CB0F}" type="presOf" srcId="{53F5DE09-EAAE-47FD-A36B-E9412B94039E}" destId="{578F0520-493E-4C87-9DD6-0A4741C508C7}" srcOrd="0" destOrd="0" presId="urn:microsoft.com/office/officeart/2005/8/layout/orgChart1"/>
    <dgm:cxn modelId="{57F9DDD3-A682-4294-9423-641BDA5C6359}" type="presOf" srcId="{61B35E9B-9F82-44D3-9117-AAC57BDFA706}" destId="{6A08E229-BD6B-4F37-8E8F-31D5EEB5EAF9}" srcOrd="0" destOrd="0" presId="urn:microsoft.com/office/officeart/2005/8/layout/orgChart1"/>
    <dgm:cxn modelId="{D6BA5BF3-0595-4C17-B60B-004AD6749043}" type="presOf" srcId="{7AD2BAB5-8945-44AD-BB75-F34F6767D9D7}" destId="{7B55F264-5C1D-43ED-A0E4-0BA280282743}" srcOrd="0" destOrd="0" presId="urn:microsoft.com/office/officeart/2005/8/layout/orgChart1"/>
    <dgm:cxn modelId="{BEDA787C-EB92-4849-AC29-6828F60BBA15}" type="presParOf" srcId="{578F0520-493E-4C87-9DD6-0A4741C508C7}" destId="{8681D2AB-2E41-4A28-AE9B-3C65B6482F8C}" srcOrd="0" destOrd="0" presId="urn:microsoft.com/office/officeart/2005/8/layout/orgChart1"/>
    <dgm:cxn modelId="{6AC80F34-87F4-4B01-8238-2A8733ABD2CC}" type="presParOf" srcId="{8681D2AB-2E41-4A28-AE9B-3C65B6482F8C}" destId="{616B69D8-8D94-4E28-AF4E-9A39420AE731}" srcOrd="0" destOrd="0" presId="urn:microsoft.com/office/officeart/2005/8/layout/orgChart1"/>
    <dgm:cxn modelId="{57A5E250-1C2B-4B38-8EAE-6B6397C87327}" type="presParOf" srcId="{616B69D8-8D94-4E28-AF4E-9A39420AE731}" destId="{6A08E229-BD6B-4F37-8E8F-31D5EEB5EAF9}" srcOrd="0" destOrd="0" presId="urn:microsoft.com/office/officeart/2005/8/layout/orgChart1"/>
    <dgm:cxn modelId="{38902E40-AE74-40C8-A72F-B5C59F5D2822}" type="presParOf" srcId="{616B69D8-8D94-4E28-AF4E-9A39420AE731}" destId="{BBCCB401-5369-4A2A-995D-6109506B13F9}" srcOrd="1" destOrd="0" presId="urn:microsoft.com/office/officeart/2005/8/layout/orgChart1"/>
    <dgm:cxn modelId="{1B1B53DD-92FC-4245-BCBC-E1649292AD56}" type="presParOf" srcId="{8681D2AB-2E41-4A28-AE9B-3C65B6482F8C}" destId="{55940802-DBF3-48E9-B665-291A57D7D47A}" srcOrd="1" destOrd="0" presId="urn:microsoft.com/office/officeart/2005/8/layout/orgChart1"/>
    <dgm:cxn modelId="{669AC1B7-F0E1-46A1-BA85-D4BA240A78E3}" type="presParOf" srcId="{55940802-DBF3-48E9-B665-291A57D7D47A}" destId="{23C9307B-ED7D-402A-BD3E-B5C4DDF1A153}" srcOrd="0" destOrd="0" presId="urn:microsoft.com/office/officeart/2005/8/layout/orgChart1"/>
    <dgm:cxn modelId="{6EDF997C-2C50-48FE-99DA-3568B158E05E}" type="presParOf" srcId="{55940802-DBF3-48E9-B665-291A57D7D47A}" destId="{9868C580-5806-4596-A6A2-CE88A749118A}" srcOrd="1" destOrd="0" presId="urn:microsoft.com/office/officeart/2005/8/layout/orgChart1"/>
    <dgm:cxn modelId="{4DE8F2E3-6012-4B8A-9557-573D15F4FBDD}" type="presParOf" srcId="{9868C580-5806-4596-A6A2-CE88A749118A}" destId="{CD316AF5-FBA2-4214-A100-66AECEEA9C13}" srcOrd="0" destOrd="0" presId="urn:microsoft.com/office/officeart/2005/8/layout/orgChart1"/>
    <dgm:cxn modelId="{DF96CC44-28CE-4924-BC8E-26B823FD8A6E}" type="presParOf" srcId="{CD316AF5-FBA2-4214-A100-66AECEEA9C13}" destId="{7B55F264-5C1D-43ED-A0E4-0BA280282743}" srcOrd="0" destOrd="0" presId="urn:microsoft.com/office/officeart/2005/8/layout/orgChart1"/>
    <dgm:cxn modelId="{F5BE4884-BED6-4928-A664-3B08E71E305F}" type="presParOf" srcId="{CD316AF5-FBA2-4214-A100-66AECEEA9C13}" destId="{B31F8C08-17D5-4C31-9C3C-9082C67B06FB}" srcOrd="1" destOrd="0" presId="urn:microsoft.com/office/officeart/2005/8/layout/orgChart1"/>
    <dgm:cxn modelId="{54D8089A-DAAE-4D94-8041-260DDB0C7A0F}" type="presParOf" srcId="{9868C580-5806-4596-A6A2-CE88A749118A}" destId="{8A9F24FE-CE99-467A-81AA-37C88636B9B8}" srcOrd="1" destOrd="0" presId="urn:microsoft.com/office/officeart/2005/8/layout/orgChart1"/>
    <dgm:cxn modelId="{60FF7BDF-7FAB-4E53-B6FA-AFB005880849}" type="presParOf" srcId="{9868C580-5806-4596-A6A2-CE88A749118A}" destId="{26BBD312-CF96-4644-885F-16E00BACC6D8}" srcOrd="2" destOrd="0" presId="urn:microsoft.com/office/officeart/2005/8/layout/orgChart1"/>
    <dgm:cxn modelId="{A30617BE-9DE1-462B-8D35-96F35F16C98C}" type="presParOf" srcId="{8681D2AB-2E41-4A28-AE9B-3C65B6482F8C}" destId="{54564B6B-0629-401D-9732-794F99BB989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25B8E-A2CB-4DDB-B9BD-FCC79F72435B}">
      <dsp:nvSpPr>
        <dsp:cNvPr id="0" name=""/>
        <dsp:cNvSpPr/>
      </dsp:nvSpPr>
      <dsp:spPr>
        <a:xfrm>
          <a:off x="3814489" y="1616240"/>
          <a:ext cx="249510" cy="1093092"/>
        </a:xfrm>
        <a:custGeom>
          <a:avLst/>
          <a:gdLst/>
          <a:ahLst/>
          <a:cxnLst/>
          <a:rect l="0" t="0" r="0" b="0"/>
          <a:pathLst>
            <a:path>
              <a:moveTo>
                <a:pt x="249510" y="0"/>
              </a:moveTo>
              <a:lnTo>
                <a:pt x="249510" y="1093092"/>
              </a:lnTo>
              <a:lnTo>
                <a:pt x="0" y="1093092"/>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C12E08-3A62-4D09-AF67-A7F1FEB8C449}">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A880E6-1171-4F8B-862C-4BACDE538BA7}">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A3AF43-89B6-4C4D-8CAD-FED928325F9E}">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669EB6-E90C-42FC-8EAF-9B69A11FF1E3}">
      <dsp:nvSpPr>
        <dsp:cNvPr id="0" name=""/>
        <dsp:cNvSpPr/>
      </dsp:nvSpPr>
      <dsp:spPr>
        <a:xfrm>
          <a:off x="2875855" y="42809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Dean of PRIE</a:t>
          </a:r>
        </a:p>
      </dsp:txBody>
      <dsp:txXfrm>
        <a:off x="2875855" y="428096"/>
        <a:ext cx="2376289" cy="1188144"/>
      </dsp:txXfrm>
    </dsp:sp>
    <dsp:sp modelId="{4C8875B0-1C3C-40CD-97E2-26E96A8C9ECC}">
      <dsp:nvSpPr>
        <dsp:cNvPr id="0" name=""/>
        <dsp:cNvSpPr/>
      </dsp:nvSpPr>
      <dsp:spPr>
        <a:xfrm>
          <a:off x="54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Senior Planning &amp; Research Analyst</a:t>
          </a:r>
        </a:p>
      </dsp:txBody>
      <dsp:txXfrm>
        <a:off x="545" y="3802426"/>
        <a:ext cx="2376289" cy="1188144"/>
      </dsp:txXfrm>
    </dsp:sp>
    <dsp:sp modelId="{AD60CE84-ABCB-4A0A-A17C-A90EA3D9AB9D}">
      <dsp:nvSpPr>
        <dsp:cNvPr id="0" name=""/>
        <dsp:cNvSpPr/>
      </dsp:nvSpPr>
      <dsp:spPr>
        <a:xfrm>
          <a:off x="287585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Planning &amp; Research Analyst</a:t>
          </a:r>
        </a:p>
      </dsp:txBody>
      <dsp:txXfrm>
        <a:off x="2875855" y="3802426"/>
        <a:ext cx="2376289" cy="1188144"/>
      </dsp:txXfrm>
    </dsp:sp>
    <dsp:sp modelId="{9E3DCEEF-5D0E-450D-87E8-394D366687C5}">
      <dsp:nvSpPr>
        <dsp:cNvPr id="0" name=""/>
        <dsp:cNvSpPr/>
      </dsp:nvSpPr>
      <dsp:spPr>
        <a:xfrm>
          <a:off x="575116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Coordinator of Institutional Effectiveness</a:t>
          </a:r>
        </a:p>
      </dsp:txBody>
      <dsp:txXfrm>
        <a:off x="5751165" y="3802426"/>
        <a:ext cx="2376289" cy="1188144"/>
      </dsp:txXfrm>
    </dsp:sp>
    <dsp:sp modelId="{39EC356C-3FC5-48AB-A3E8-FB3D4592C958}">
      <dsp:nvSpPr>
        <dsp:cNvPr id="0" name=""/>
        <dsp:cNvSpPr/>
      </dsp:nvSpPr>
      <dsp:spPr>
        <a:xfrm>
          <a:off x="1438200" y="2115261"/>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PRIE Administrative Assistant</a:t>
          </a:r>
        </a:p>
      </dsp:txBody>
      <dsp:txXfrm>
        <a:off x="1438200" y="2115261"/>
        <a:ext cx="2376289" cy="1188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25B8E-A2CB-4DDB-B9BD-FCC79F72435B}">
      <dsp:nvSpPr>
        <dsp:cNvPr id="0" name=""/>
        <dsp:cNvSpPr/>
      </dsp:nvSpPr>
      <dsp:spPr>
        <a:xfrm>
          <a:off x="3814489" y="1616240"/>
          <a:ext cx="249510" cy="1093092"/>
        </a:xfrm>
        <a:custGeom>
          <a:avLst/>
          <a:gdLst/>
          <a:ahLst/>
          <a:cxnLst/>
          <a:rect l="0" t="0" r="0" b="0"/>
          <a:pathLst>
            <a:path>
              <a:moveTo>
                <a:pt x="249510" y="0"/>
              </a:moveTo>
              <a:lnTo>
                <a:pt x="249510" y="1093092"/>
              </a:lnTo>
              <a:lnTo>
                <a:pt x="0" y="1093092"/>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C12E08-3A62-4D09-AF67-A7F1FEB8C449}">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A880E6-1171-4F8B-862C-4BACDE538BA7}">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A3AF43-89B6-4C4D-8CAD-FED928325F9E}">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669EB6-E90C-42FC-8EAF-9B69A11FF1E3}">
      <dsp:nvSpPr>
        <dsp:cNvPr id="0" name=""/>
        <dsp:cNvSpPr/>
      </dsp:nvSpPr>
      <dsp:spPr>
        <a:xfrm>
          <a:off x="2875855" y="42809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Dean of PRIE</a:t>
          </a:r>
        </a:p>
      </dsp:txBody>
      <dsp:txXfrm>
        <a:off x="2875855" y="428096"/>
        <a:ext cx="2376289" cy="1188144"/>
      </dsp:txXfrm>
    </dsp:sp>
    <dsp:sp modelId="{4C8875B0-1C3C-40CD-97E2-26E96A8C9ECC}">
      <dsp:nvSpPr>
        <dsp:cNvPr id="0" name=""/>
        <dsp:cNvSpPr/>
      </dsp:nvSpPr>
      <dsp:spPr>
        <a:xfrm>
          <a:off x="54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Senior Planning &amp; Research Analyst</a:t>
          </a:r>
        </a:p>
      </dsp:txBody>
      <dsp:txXfrm>
        <a:off x="545" y="3802426"/>
        <a:ext cx="2376289" cy="1188144"/>
      </dsp:txXfrm>
    </dsp:sp>
    <dsp:sp modelId="{AD60CE84-ABCB-4A0A-A17C-A90EA3D9AB9D}">
      <dsp:nvSpPr>
        <dsp:cNvPr id="0" name=""/>
        <dsp:cNvSpPr/>
      </dsp:nvSpPr>
      <dsp:spPr>
        <a:xfrm>
          <a:off x="287585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Planning &amp; Research Analyst</a:t>
          </a:r>
        </a:p>
      </dsp:txBody>
      <dsp:txXfrm>
        <a:off x="2875855" y="3802426"/>
        <a:ext cx="2376289" cy="1188144"/>
      </dsp:txXfrm>
    </dsp:sp>
    <dsp:sp modelId="{9E3DCEEF-5D0E-450D-87E8-394D366687C5}">
      <dsp:nvSpPr>
        <dsp:cNvPr id="0" name=""/>
        <dsp:cNvSpPr/>
      </dsp:nvSpPr>
      <dsp:spPr>
        <a:xfrm>
          <a:off x="5751165" y="3802426"/>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Coordinator of Institutional Effectiveness</a:t>
          </a:r>
        </a:p>
      </dsp:txBody>
      <dsp:txXfrm>
        <a:off x="5751165" y="3802426"/>
        <a:ext cx="2376289" cy="1188144"/>
      </dsp:txXfrm>
    </dsp:sp>
    <dsp:sp modelId="{39EC356C-3FC5-48AB-A3E8-FB3D4592C958}">
      <dsp:nvSpPr>
        <dsp:cNvPr id="0" name=""/>
        <dsp:cNvSpPr/>
      </dsp:nvSpPr>
      <dsp:spPr>
        <a:xfrm>
          <a:off x="1438200" y="2115261"/>
          <a:ext cx="2376289" cy="1188144"/>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a:t>PRIE Administrative Assistant</a:t>
          </a:r>
        </a:p>
      </dsp:txBody>
      <dsp:txXfrm>
        <a:off x="1438200" y="2115261"/>
        <a:ext cx="2376289" cy="11881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B2824-C56A-41F7-BDDF-D98965FFF6C6}">
      <dsp:nvSpPr>
        <dsp:cNvPr id="0" name=""/>
        <dsp:cNvSpPr/>
      </dsp:nvSpPr>
      <dsp:spPr>
        <a:xfrm>
          <a:off x="3893666" y="811328"/>
          <a:ext cx="170333" cy="746224"/>
        </a:xfrm>
        <a:custGeom>
          <a:avLst/>
          <a:gdLst/>
          <a:ahLst/>
          <a:cxnLst/>
          <a:rect l="0" t="0" r="0" b="0"/>
          <a:pathLst>
            <a:path>
              <a:moveTo>
                <a:pt x="170333" y="0"/>
              </a:moveTo>
              <a:lnTo>
                <a:pt x="170333" y="746224"/>
              </a:lnTo>
              <a:lnTo>
                <a:pt x="0" y="746224"/>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F4A7D-42C2-4F20-820F-77ABD41AF1EE}">
      <dsp:nvSpPr>
        <dsp:cNvPr id="0" name=""/>
        <dsp:cNvSpPr/>
      </dsp:nvSpPr>
      <dsp:spPr>
        <a:xfrm>
          <a:off x="4064000" y="811328"/>
          <a:ext cx="981447" cy="1492448"/>
        </a:xfrm>
        <a:custGeom>
          <a:avLst/>
          <a:gdLst/>
          <a:ahLst/>
          <a:cxnLst/>
          <a:rect l="0" t="0" r="0" b="0"/>
          <a:pathLst>
            <a:path>
              <a:moveTo>
                <a:pt x="0" y="0"/>
              </a:moveTo>
              <a:lnTo>
                <a:pt x="0" y="1322114"/>
              </a:lnTo>
              <a:lnTo>
                <a:pt x="981447" y="1322114"/>
              </a:lnTo>
              <a:lnTo>
                <a:pt x="981447" y="1492448"/>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439B0A-573E-4574-BFE4-7138EB9468EE}">
      <dsp:nvSpPr>
        <dsp:cNvPr id="0" name=""/>
        <dsp:cNvSpPr/>
      </dsp:nvSpPr>
      <dsp:spPr>
        <a:xfrm>
          <a:off x="2433662" y="3114890"/>
          <a:ext cx="243333" cy="1898005"/>
        </a:xfrm>
        <a:custGeom>
          <a:avLst/>
          <a:gdLst/>
          <a:ahLst/>
          <a:cxnLst/>
          <a:rect l="0" t="0" r="0" b="0"/>
          <a:pathLst>
            <a:path>
              <a:moveTo>
                <a:pt x="0" y="0"/>
              </a:moveTo>
              <a:lnTo>
                <a:pt x="0" y="1898005"/>
              </a:lnTo>
              <a:lnTo>
                <a:pt x="243333" y="1898005"/>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F32273-CCBA-4382-ADFA-34A232EF6E3B}">
      <dsp:nvSpPr>
        <dsp:cNvPr id="0" name=""/>
        <dsp:cNvSpPr/>
      </dsp:nvSpPr>
      <dsp:spPr>
        <a:xfrm>
          <a:off x="2433662" y="3114890"/>
          <a:ext cx="243333" cy="746224"/>
        </a:xfrm>
        <a:custGeom>
          <a:avLst/>
          <a:gdLst/>
          <a:ahLst/>
          <a:cxnLst/>
          <a:rect l="0" t="0" r="0" b="0"/>
          <a:pathLst>
            <a:path>
              <a:moveTo>
                <a:pt x="0" y="0"/>
              </a:moveTo>
              <a:lnTo>
                <a:pt x="0" y="746224"/>
              </a:lnTo>
              <a:lnTo>
                <a:pt x="243333" y="746224"/>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F73E35-757F-40B8-A314-505FEA3341E3}">
      <dsp:nvSpPr>
        <dsp:cNvPr id="0" name=""/>
        <dsp:cNvSpPr/>
      </dsp:nvSpPr>
      <dsp:spPr>
        <a:xfrm>
          <a:off x="3082552" y="811328"/>
          <a:ext cx="981447" cy="1492448"/>
        </a:xfrm>
        <a:custGeom>
          <a:avLst/>
          <a:gdLst/>
          <a:ahLst/>
          <a:cxnLst/>
          <a:rect l="0" t="0" r="0" b="0"/>
          <a:pathLst>
            <a:path>
              <a:moveTo>
                <a:pt x="981447" y="0"/>
              </a:moveTo>
              <a:lnTo>
                <a:pt x="981447" y="1322114"/>
              </a:lnTo>
              <a:lnTo>
                <a:pt x="0" y="1322114"/>
              </a:lnTo>
              <a:lnTo>
                <a:pt x="0" y="1492448"/>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202848-9E94-478B-B348-67581E32D497}">
      <dsp:nvSpPr>
        <dsp:cNvPr id="0" name=""/>
        <dsp:cNvSpPr/>
      </dsp:nvSpPr>
      <dsp:spPr>
        <a:xfrm>
          <a:off x="3252886" y="215"/>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Dean of PRIE</a:t>
          </a:r>
        </a:p>
      </dsp:txBody>
      <dsp:txXfrm>
        <a:off x="3252886" y="215"/>
        <a:ext cx="1622226" cy="811113"/>
      </dsp:txXfrm>
    </dsp:sp>
    <dsp:sp modelId="{AFC7DB1C-40C7-43E8-A6DE-41D45CB693A6}">
      <dsp:nvSpPr>
        <dsp:cNvPr id="0" name=""/>
        <dsp:cNvSpPr/>
      </dsp:nvSpPr>
      <dsp:spPr>
        <a:xfrm>
          <a:off x="2271439" y="230377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Senior Planning &amp; Research Analyst</a:t>
          </a:r>
        </a:p>
      </dsp:txBody>
      <dsp:txXfrm>
        <a:off x="2271439" y="2303776"/>
        <a:ext cx="1622226" cy="811113"/>
      </dsp:txXfrm>
    </dsp:sp>
    <dsp:sp modelId="{7ECF4BF5-9403-40F1-9617-EAB43EAF7168}">
      <dsp:nvSpPr>
        <dsp:cNvPr id="0" name=""/>
        <dsp:cNvSpPr/>
      </dsp:nvSpPr>
      <dsp:spPr>
        <a:xfrm>
          <a:off x="2676996" y="3455557"/>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 &amp; Research Analyst</a:t>
          </a:r>
          <a:endParaRPr lang="en-US" sz="1800" kern="1200" dirty="0"/>
        </a:p>
      </dsp:txBody>
      <dsp:txXfrm>
        <a:off x="2676996" y="3455557"/>
        <a:ext cx="1622226" cy="811113"/>
      </dsp:txXfrm>
    </dsp:sp>
    <dsp:sp modelId="{2E48C824-3A9F-48FF-824E-D8F74991235B}">
      <dsp:nvSpPr>
        <dsp:cNvPr id="0" name=""/>
        <dsp:cNvSpPr/>
      </dsp:nvSpPr>
      <dsp:spPr>
        <a:xfrm>
          <a:off x="2676996" y="4607338"/>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 &amp; Research Analyst</a:t>
          </a:r>
          <a:endParaRPr lang="en-US" sz="1800" kern="1200" dirty="0"/>
        </a:p>
      </dsp:txBody>
      <dsp:txXfrm>
        <a:off x="2676996" y="4607338"/>
        <a:ext cx="1622226" cy="811113"/>
      </dsp:txXfrm>
    </dsp:sp>
    <dsp:sp modelId="{0415A3E3-F742-41DE-997C-886F6694E10E}">
      <dsp:nvSpPr>
        <dsp:cNvPr id="0" name=""/>
        <dsp:cNvSpPr/>
      </dsp:nvSpPr>
      <dsp:spPr>
        <a:xfrm>
          <a:off x="4234333" y="230377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Research Inquiry Manager</a:t>
          </a:r>
        </a:p>
      </dsp:txBody>
      <dsp:txXfrm>
        <a:off x="4234333" y="2303776"/>
        <a:ext cx="1622226" cy="811113"/>
      </dsp:txXfrm>
    </dsp:sp>
    <dsp:sp modelId="{C9E8CC06-BA02-4B43-9BC0-8D7F54463E47}">
      <dsp:nvSpPr>
        <dsp:cNvPr id="0" name=""/>
        <dsp:cNvSpPr/>
      </dsp:nvSpPr>
      <dsp:spPr>
        <a:xfrm>
          <a:off x="2271439" y="115199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PRIE Administrative Assistant</a:t>
          </a:r>
        </a:p>
      </dsp:txBody>
      <dsp:txXfrm>
        <a:off x="2271439" y="1151996"/>
        <a:ext cx="1622226" cy="8111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B2824-C56A-41F7-BDDF-D98965FFF6C6}">
      <dsp:nvSpPr>
        <dsp:cNvPr id="0" name=""/>
        <dsp:cNvSpPr/>
      </dsp:nvSpPr>
      <dsp:spPr>
        <a:xfrm>
          <a:off x="3893666" y="811328"/>
          <a:ext cx="170333" cy="746224"/>
        </a:xfrm>
        <a:custGeom>
          <a:avLst/>
          <a:gdLst/>
          <a:ahLst/>
          <a:cxnLst/>
          <a:rect l="0" t="0" r="0" b="0"/>
          <a:pathLst>
            <a:path>
              <a:moveTo>
                <a:pt x="170333" y="0"/>
              </a:moveTo>
              <a:lnTo>
                <a:pt x="170333" y="746224"/>
              </a:lnTo>
              <a:lnTo>
                <a:pt x="0" y="746224"/>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F4A7D-42C2-4F20-820F-77ABD41AF1EE}">
      <dsp:nvSpPr>
        <dsp:cNvPr id="0" name=""/>
        <dsp:cNvSpPr/>
      </dsp:nvSpPr>
      <dsp:spPr>
        <a:xfrm>
          <a:off x="4064000" y="811328"/>
          <a:ext cx="981447" cy="1492448"/>
        </a:xfrm>
        <a:custGeom>
          <a:avLst/>
          <a:gdLst/>
          <a:ahLst/>
          <a:cxnLst/>
          <a:rect l="0" t="0" r="0" b="0"/>
          <a:pathLst>
            <a:path>
              <a:moveTo>
                <a:pt x="0" y="0"/>
              </a:moveTo>
              <a:lnTo>
                <a:pt x="0" y="1322114"/>
              </a:lnTo>
              <a:lnTo>
                <a:pt x="981447" y="1322114"/>
              </a:lnTo>
              <a:lnTo>
                <a:pt x="981447" y="1492448"/>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439B0A-573E-4574-BFE4-7138EB9468EE}">
      <dsp:nvSpPr>
        <dsp:cNvPr id="0" name=""/>
        <dsp:cNvSpPr/>
      </dsp:nvSpPr>
      <dsp:spPr>
        <a:xfrm>
          <a:off x="2433662" y="3114890"/>
          <a:ext cx="243333" cy="1898005"/>
        </a:xfrm>
        <a:custGeom>
          <a:avLst/>
          <a:gdLst/>
          <a:ahLst/>
          <a:cxnLst/>
          <a:rect l="0" t="0" r="0" b="0"/>
          <a:pathLst>
            <a:path>
              <a:moveTo>
                <a:pt x="0" y="0"/>
              </a:moveTo>
              <a:lnTo>
                <a:pt x="0" y="1898005"/>
              </a:lnTo>
              <a:lnTo>
                <a:pt x="243333" y="1898005"/>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F32273-CCBA-4382-ADFA-34A232EF6E3B}">
      <dsp:nvSpPr>
        <dsp:cNvPr id="0" name=""/>
        <dsp:cNvSpPr/>
      </dsp:nvSpPr>
      <dsp:spPr>
        <a:xfrm>
          <a:off x="2433662" y="3114890"/>
          <a:ext cx="243333" cy="746224"/>
        </a:xfrm>
        <a:custGeom>
          <a:avLst/>
          <a:gdLst/>
          <a:ahLst/>
          <a:cxnLst/>
          <a:rect l="0" t="0" r="0" b="0"/>
          <a:pathLst>
            <a:path>
              <a:moveTo>
                <a:pt x="0" y="0"/>
              </a:moveTo>
              <a:lnTo>
                <a:pt x="0" y="746224"/>
              </a:lnTo>
              <a:lnTo>
                <a:pt x="243333" y="746224"/>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F73E35-757F-40B8-A314-505FEA3341E3}">
      <dsp:nvSpPr>
        <dsp:cNvPr id="0" name=""/>
        <dsp:cNvSpPr/>
      </dsp:nvSpPr>
      <dsp:spPr>
        <a:xfrm>
          <a:off x="3082552" y="811328"/>
          <a:ext cx="981447" cy="1492448"/>
        </a:xfrm>
        <a:custGeom>
          <a:avLst/>
          <a:gdLst/>
          <a:ahLst/>
          <a:cxnLst/>
          <a:rect l="0" t="0" r="0" b="0"/>
          <a:pathLst>
            <a:path>
              <a:moveTo>
                <a:pt x="981447" y="0"/>
              </a:moveTo>
              <a:lnTo>
                <a:pt x="981447" y="1322114"/>
              </a:lnTo>
              <a:lnTo>
                <a:pt x="0" y="1322114"/>
              </a:lnTo>
              <a:lnTo>
                <a:pt x="0" y="1492448"/>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202848-9E94-478B-B348-67581E32D497}">
      <dsp:nvSpPr>
        <dsp:cNvPr id="0" name=""/>
        <dsp:cNvSpPr/>
      </dsp:nvSpPr>
      <dsp:spPr>
        <a:xfrm>
          <a:off x="3252886" y="215"/>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Dean of PRIE</a:t>
          </a:r>
        </a:p>
      </dsp:txBody>
      <dsp:txXfrm>
        <a:off x="3252886" y="215"/>
        <a:ext cx="1622226" cy="811113"/>
      </dsp:txXfrm>
    </dsp:sp>
    <dsp:sp modelId="{AFC7DB1C-40C7-43E8-A6DE-41D45CB693A6}">
      <dsp:nvSpPr>
        <dsp:cNvPr id="0" name=""/>
        <dsp:cNvSpPr/>
      </dsp:nvSpPr>
      <dsp:spPr>
        <a:xfrm>
          <a:off x="2271439" y="230377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Senior Planning &amp; Research Analyst</a:t>
          </a:r>
        </a:p>
      </dsp:txBody>
      <dsp:txXfrm>
        <a:off x="2271439" y="2303776"/>
        <a:ext cx="1622226" cy="811113"/>
      </dsp:txXfrm>
    </dsp:sp>
    <dsp:sp modelId="{7ECF4BF5-9403-40F1-9617-EAB43EAF7168}">
      <dsp:nvSpPr>
        <dsp:cNvPr id="0" name=""/>
        <dsp:cNvSpPr/>
      </dsp:nvSpPr>
      <dsp:spPr>
        <a:xfrm>
          <a:off x="2676996" y="3455557"/>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 &amp; Research Analyst</a:t>
          </a:r>
          <a:endParaRPr lang="en-US" sz="1800" kern="1200" dirty="0"/>
        </a:p>
      </dsp:txBody>
      <dsp:txXfrm>
        <a:off x="2676996" y="3455557"/>
        <a:ext cx="1622226" cy="811113"/>
      </dsp:txXfrm>
    </dsp:sp>
    <dsp:sp modelId="{2E48C824-3A9F-48FF-824E-D8F74991235B}">
      <dsp:nvSpPr>
        <dsp:cNvPr id="0" name=""/>
        <dsp:cNvSpPr/>
      </dsp:nvSpPr>
      <dsp:spPr>
        <a:xfrm>
          <a:off x="2676996" y="4607338"/>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 &amp; Research Analyst</a:t>
          </a:r>
          <a:endParaRPr lang="en-US" sz="1800" kern="1200" dirty="0"/>
        </a:p>
      </dsp:txBody>
      <dsp:txXfrm>
        <a:off x="2676996" y="4607338"/>
        <a:ext cx="1622226" cy="811113"/>
      </dsp:txXfrm>
    </dsp:sp>
    <dsp:sp modelId="{0415A3E3-F742-41DE-997C-886F6694E10E}">
      <dsp:nvSpPr>
        <dsp:cNvPr id="0" name=""/>
        <dsp:cNvSpPr/>
      </dsp:nvSpPr>
      <dsp:spPr>
        <a:xfrm>
          <a:off x="4234333" y="230377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Research Inquiry Manager</a:t>
          </a:r>
        </a:p>
      </dsp:txBody>
      <dsp:txXfrm>
        <a:off x="4234333" y="2303776"/>
        <a:ext cx="1622226" cy="811113"/>
      </dsp:txXfrm>
    </dsp:sp>
    <dsp:sp modelId="{C9E8CC06-BA02-4B43-9BC0-8D7F54463E47}">
      <dsp:nvSpPr>
        <dsp:cNvPr id="0" name=""/>
        <dsp:cNvSpPr/>
      </dsp:nvSpPr>
      <dsp:spPr>
        <a:xfrm>
          <a:off x="2271439" y="1151996"/>
          <a:ext cx="1622226" cy="81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PRIE Administrative Assistant</a:t>
          </a:r>
        </a:p>
      </dsp:txBody>
      <dsp:txXfrm>
        <a:off x="2271439" y="1151996"/>
        <a:ext cx="1622226" cy="8111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9307B-ED7D-402A-BD3E-B5C4DDF1A153}">
      <dsp:nvSpPr>
        <dsp:cNvPr id="0" name=""/>
        <dsp:cNvSpPr/>
      </dsp:nvSpPr>
      <dsp:spPr>
        <a:xfrm>
          <a:off x="2872665" y="1231905"/>
          <a:ext cx="1641823" cy="518017"/>
        </a:xfrm>
        <a:custGeom>
          <a:avLst/>
          <a:gdLst/>
          <a:ahLst/>
          <a:cxnLst/>
          <a:rect l="0" t="0" r="0" b="0"/>
          <a:pathLst>
            <a:path>
              <a:moveTo>
                <a:pt x="0" y="0"/>
              </a:moveTo>
              <a:lnTo>
                <a:pt x="0" y="259540"/>
              </a:lnTo>
              <a:lnTo>
                <a:pt x="1641823" y="259540"/>
              </a:lnTo>
              <a:lnTo>
                <a:pt x="1641823" y="518017"/>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08E229-BD6B-4F37-8E8F-31D5EEB5EAF9}">
      <dsp:nvSpPr>
        <dsp:cNvPr id="0" name=""/>
        <dsp:cNvSpPr/>
      </dsp:nvSpPr>
      <dsp:spPr>
        <a:xfrm>
          <a:off x="1641823" y="1063"/>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Dean of PRIE</a:t>
          </a:r>
        </a:p>
      </dsp:txBody>
      <dsp:txXfrm>
        <a:off x="1641823" y="1063"/>
        <a:ext cx="2461683" cy="1230841"/>
      </dsp:txXfrm>
    </dsp:sp>
    <dsp:sp modelId="{7B55F264-5C1D-43ED-A0E4-0BA280282743}">
      <dsp:nvSpPr>
        <dsp:cNvPr id="0" name=""/>
        <dsp:cNvSpPr/>
      </dsp:nvSpPr>
      <dsp:spPr>
        <a:xfrm>
          <a:off x="3283646" y="1749922"/>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Planning &amp; Research Analyst</a:t>
          </a:r>
        </a:p>
        <a:p>
          <a:pPr marL="0" lvl="0" indent="0" algn="ctr" defTabSz="1111250">
            <a:lnSpc>
              <a:spcPct val="90000"/>
            </a:lnSpc>
            <a:spcBef>
              <a:spcPct val="0"/>
            </a:spcBef>
            <a:spcAft>
              <a:spcPct val="35000"/>
            </a:spcAft>
            <a:buNone/>
          </a:pPr>
          <a:r>
            <a:rPr lang="en-US" sz="2500" kern="1200" dirty="0"/>
            <a:t>(substitute)</a:t>
          </a:r>
        </a:p>
      </dsp:txBody>
      <dsp:txXfrm>
        <a:off x="3283646" y="1749922"/>
        <a:ext cx="2461683" cy="12308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9307B-ED7D-402A-BD3E-B5C4DDF1A153}">
      <dsp:nvSpPr>
        <dsp:cNvPr id="0" name=""/>
        <dsp:cNvSpPr/>
      </dsp:nvSpPr>
      <dsp:spPr>
        <a:xfrm>
          <a:off x="2872665" y="1231905"/>
          <a:ext cx="1641823" cy="518017"/>
        </a:xfrm>
        <a:custGeom>
          <a:avLst/>
          <a:gdLst/>
          <a:ahLst/>
          <a:cxnLst/>
          <a:rect l="0" t="0" r="0" b="0"/>
          <a:pathLst>
            <a:path>
              <a:moveTo>
                <a:pt x="0" y="0"/>
              </a:moveTo>
              <a:lnTo>
                <a:pt x="0" y="259540"/>
              </a:lnTo>
              <a:lnTo>
                <a:pt x="1641823" y="259540"/>
              </a:lnTo>
              <a:lnTo>
                <a:pt x="1641823" y="518017"/>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08E229-BD6B-4F37-8E8F-31D5EEB5EAF9}">
      <dsp:nvSpPr>
        <dsp:cNvPr id="0" name=""/>
        <dsp:cNvSpPr/>
      </dsp:nvSpPr>
      <dsp:spPr>
        <a:xfrm>
          <a:off x="1641823" y="1063"/>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Dean of PRIE</a:t>
          </a:r>
        </a:p>
      </dsp:txBody>
      <dsp:txXfrm>
        <a:off x="1641823" y="1063"/>
        <a:ext cx="2461683" cy="1230841"/>
      </dsp:txXfrm>
    </dsp:sp>
    <dsp:sp modelId="{7B55F264-5C1D-43ED-A0E4-0BA280282743}">
      <dsp:nvSpPr>
        <dsp:cNvPr id="0" name=""/>
        <dsp:cNvSpPr/>
      </dsp:nvSpPr>
      <dsp:spPr>
        <a:xfrm>
          <a:off x="3283646" y="1749922"/>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u="sng" kern="1200" dirty="0"/>
            <a:t>Senior</a:t>
          </a:r>
          <a:r>
            <a:rPr lang="en-US" sz="2400" kern="1200" dirty="0"/>
            <a:t> Planning &amp; Research Analyst</a:t>
          </a:r>
        </a:p>
      </dsp:txBody>
      <dsp:txXfrm>
        <a:off x="3283646" y="1749922"/>
        <a:ext cx="2461683" cy="12308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9307B-ED7D-402A-BD3E-B5C4DDF1A153}">
      <dsp:nvSpPr>
        <dsp:cNvPr id="0" name=""/>
        <dsp:cNvSpPr/>
      </dsp:nvSpPr>
      <dsp:spPr>
        <a:xfrm>
          <a:off x="2872665" y="1231905"/>
          <a:ext cx="1641823" cy="518017"/>
        </a:xfrm>
        <a:custGeom>
          <a:avLst/>
          <a:gdLst/>
          <a:ahLst/>
          <a:cxnLst/>
          <a:rect l="0" t="0" r="0" b="0"/>
          <a:pathLst>
            <a:path>
              <a:moveTo>
                <a:pt x="0" y="0"/>
              </a:moveTo>
              <a:lnTo>
                <a:pt x="0" y="259540"/>
              </a:lnTo>
              <a:lnTo>
                <a:pt x="1641823" y="259540"/>
              </a:lnTo>
              <a:lnTo>
                <a:pt x="1641823" y="518017"/>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08E229-BD6B-4F37-8E8F-31D5EEB5EAF9}">
      <dsp:nvSpPr>
        <dsp:cNvPr id="0" name=""/>
        <dsp:cNvSpPr/>
      </dsp:nvSpPr>
      <dsp:spPr>
        <a:xfrm>
          <a:off x="1641823" y="1063"/>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Dean of PRIE</a:t>
          </a:r>
        </a:p>
      </dsp:txBody>
      <dsp:txXfrm>
        <a:off x="1641823" y="1063"/>
        <a:ext cx="2461683" cy="1230841"/>
      </dsp:txXfrm>
    </dsp:sp>
    <dsp:sp modelId="{7B55F264-5C1D-43ED-A0E4-0BA280282743}">
      <dsp:nvSpPr>
        <dsp:cNvPr id="0" name=""/>
        <dsp:cNvSpPr/>
      </dsp:nvSpPr>
      <dsp:spPr>
        <a:xfrm>
          <a:off x="3283646" y="1749922"/>
          <a:ext cx="2461683" cy="1230841"/>
        </a:xfrm>
        <a:prstGeom prst="rect">
          <a:avLst/>
        </a:prstGeom>
        <a:solidFill>
          <a:srgbClr val="00663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Senior Planning &amp; Research Analyst</a:t>
          </a:r>
        </a:p>
      </dsp:txBody>
      <dsp:txXfrm>
        <a:off x="3283646" y="1749922"/>
        <a:ext cx="2461683" cy="123084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11/14/2023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11/14/2023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646331"/>
          </a:xfrm>
          <a:prstGeom prst="rect">
            <a:avLst/>
          </a:prstGeom>
          <a:noFill/>
        </p:spPr>
        <p:txBody>
          <a:bodyPr wrap="square" rtlCol="0">
            <a:spAutoFit/>
          </a:bodyPr>
          <a:lstStyle/>
          <a:p>
            <a:r>
              <a:rPr lang="en-US" sz="3600" b="1" dirty="0">
                <a:latin typeface="Garamond" panose="02020404030301010803" pitchFamily="18" charset="0"/>
              </a:rPr>
              <a:t>Position: PRIE Senior Planning &amp; Research Analyst</a:t>
            </a:r>
            <a:endParaRPr lang="en-US" sz="5500" b="1" dirty="0">
              <a:latin typeface="Garamond" panose="02020404030301010803" pitchFamily="18" charset="0"/>
            </a:endParaRP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96352" y="5574641"/>
            <a:ext cx="11252199" cy="584775"/>
          </a:xfrm>
          <a:prstGeom prst="rect">
            <a:avLst/>
          </a:prstGeom>
          <a:noFill/>
        </p:spPr>
        <p:txBody>
          <a:bodyPr wrap="square" rtlCol="0">
            <a:spAutoFit/>
          </a:bodyPr>
          <a:lstStyle/>
          <a:p>
            <a:r>
              <a:rPr lang="en-US" sz="3200" b="1" dirty="0">
                <a:solidFill>
                  <a:schemeClr val="accent6">
                    <a:lumMod val="50000"/>
                  </a:schemeClr>
                </a:solidFill>
                <a:latin typeface="Franklin Gothic Book" panose="020B0503020102020204" pitchFamily="34" charset="0"/>
              </a:rPr>
              <a:t>Requested by:   Dr. Karen Engel, Dean of PRIE</a:t>
            </a: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830997"/>
          </a:xfrm>
          <a:prstGeom prst="rect">
            <a:avLst/>
          </a:prstGeom>
          <a:noFill/>
        </p:spPr>
        <p:txBody>
          <a:bodyPr wrap="square" rtlCol="0">
            <a:spAutoFit/>
          </a:bodyPr>
          <a:lstStyle/>
          <a:p>
            <a:pPr algn="ctr"/>
            <a:r>
              <a:rPr lang="en-US" sz="2400" b="1" spc="600" dirty="0">
                <a:solidFill>
                  <a:schemeClr val="tx1">
                    <a:lumMod val="65000"/>
                    <a:lumOff val="35000"/>
                  </a:schemeClr>
                </a:solidFill>
                <a:latin typeface="Franklin Gothic Book" panose="020B0503020102020204" pitchFamily="34" charset="0"/>
              </a:rPr>
              <a:t>Program Review</a:t>
            </a:r>
          </a:p>
          <a:p>
            <a:pPr algn="ctr"/>
            <a:r>
              <a:rPr lang="en-US" sz="2400" b="1" spc="600" dirty="0">
                <a:solidFill>
                  <a:schemeClr val="tx1">
                    <a:lumMod val="65000"/>
                    <a:lumOff val="35000"/>
                  </a:schemeClr>
                </a:solidFill>
                <a:latin typeface="Franklin Gothic Book" panose="020B0503020102020204" pitchFamily="34" charset="0"/>
              </a:rPr>
              <a:t>New Position Request Presentation </a:t>
            </a:r>
          </a:p>
        </p:txBody>
      </p:sp>
    </p:spTree>
    <p:extLst>
      <p:ext uri="{BB962C8B-B14F-4D97-AF65-F5344CB8AC3E}">
        <p14:creationId xmlns:p14="http://schemas.microsoft.com/office/powerpoint/2010/main" val="198883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FA47-A162-4D87-B875-99123746E303}"/>
              </a:ext>
            </a:extLst>
          </p:cNvPr>
          <p:cNvSpPr>
            <a:spLocks noGrp="1"/>
          </p:cNvSpPr>
          <p:nvPr>
            <p:ph type="title"/>
          </p:nvPr>
        </p:nvSpPr>
        <p:spPr/>
        <p:txBody>
          <a:bodyPr>
            <a:normAutofit/>
          </a:bodyPr>
          <a:lstStyle/>
          <a:p>
            <a:pPr algn="ctr"/>
            <a:r>
              <a:rPr lang="en-US" sz="5400" b="1" dirty="0"/>
              <a:t>Cañada PRIE Staffing</a:t>
            </a:r>
          </a:p>
        </p:txBody>
      </p:sp>
      <p:graphicFrame>
        <p:nvGraphicFramePr>
          <p:cNvPr id="3" name="Diagram 2">
            <a:extLst>
              <a:ext uri="{FF2B5EF4-FFF2-40B4-BE49-F238E27FC236}">
                <a16:creationId xmlns:a16="http://schemas.microsoft.com/office/drawing/2014/main" id="{9C7B7B9B-2EDC-4F3F-9E59-A126A87BDCAD}"/>
              </a:ext>
            </a:extLst>
          </p:cNvPr>
          <p:cNvGraphicFramePr/>
          <p:nvPr>
            <p:extLst>
              <p:ext uri="{D42A27DB-BD31-4B8C-83A1-F6EECF244321}">
                <p14:modId xmlns:p14="http://schemas.microsoft.com/office/powerpoint/2010/main" val="4039709153"/>
              </p:ext>
            </p:extLst>
          </p:nvPr>
        </p:nvGraphicFramePr>
        <p:xfrm>
          <a:off x="1050496" y="1938618"/>
          <a:ext cx="5745330" cy="2980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4F141434-F0F6-46C8-8F17-5B137AF57548}"/>
              </a:ext>
            </a:extLst>
          </p:cNvPr>
          <p:cNvSpPr txBox="1"/>
          <p:nvPr/>
        </p:nvSpPr>
        <p:spPr>
          <a:xfrm>
            <a:off x="5785165" y="1938618"/>
            <a:ext cx="6221268" cy="1323439"/>
          </a:xfrm>
          <a:prstGeom prst="rect">
            <a:avLst/>
          </a:prstGeom>
          <a:noFill/>
        </p:spPr>
        <p:txBody>
          <a:bodyPr wrap="square" rtlCol="0">
            <a:spAutoFit/>
          </a:bodyPr>
          <a:lstStyle/>
          <a:p>
            <a:pPr algn="ctr"/>
            <a:r>
              <a:rPr lang="en-US" sz="2000" b="1" u="sng" dirty="0"/>
              <a:t>Request:</a:t>
            </a:r>
          </a:p>
          <a:p>
            <a:pPr algn="ctr"/>
            <a:endParaRPr lang="en-US" sz="2000" b="1" u="sng" dirty="0"/>
          </a:p>
          <a:p>
            <a:r>
              <a:rPr lang="en-US" sz="2000" dirty="0"/>
              <a:t>When our Planning &amp; Research Analyst position is vacant, convert it to a Senior Planning &amp; Research Analyst position</a:t>
            </a:r>
          </a:p>
        </p:txBody>
      </p:sp>
    </p:spTree>
    <p:extLst>
      <p:ext uri="{BB962C8B-B14F-4D97-AF65-F5344CB8AC3E}">
        <p14:creationId xmlns:p14="http://schemas.microsoft.com/office/powerpoint/2010/main" val="251288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FA47-A162-4D87-B875-99123746E303}"/>
              </a:ext>
            </a:extLst>
          </p:cNvPr>
          <p:cNvSpPr>
            <a:spLocks noGrp="1"/>
          </p:cNvSpPr>
          <p:nvPr>
            <p:ph type="title"/>
          </p:nvPr>
        </p:nvSpPr>
        <p:spPr/>
        <p:txBody>
          <a:bodyPr>
            <a:normAutofit/>
          </a:bodyPr>
          <a:lstStyle/>
          <a:p>
            <a:pPr algn="ctr"/>
            <a:r>
              <a:rPr lang="en-US" sz="5400" b="1" dirty="0"/>
              <a:t>Cañada PRIE Staffing</a:t>
            </a:r>
          </a:p>
        </p:txBody>
      </p:sp>
      <p:graphicFrame>
        <p:nvGraphicFramePr>
          <p:cNvPr id="3" name="Diagram 2">
            <a:extLst>
              <a:ext uri="{FF2B5EF4-FFF2-40B4-BE49-F238E27FC236}">
                <a16:creationId xmlns:a16="http://schemas.microsoft.com/office/drawing/2014/main" id="{9C7B7B9B-2EDC-4F3F-9E59-A126A87BDCAD}"/>
              </a:ext>
            </a:extLst>
          </p:cNvPr>
          <p:cNvGraphicFramePr/>
          <p:nvPr>
            <p:extLst>
              <p:ext uri="{D42A27DB-BD31-4B8C-83A1-F6EECF244321}">
                <p14:modId xmlns:p14="http://schemas.microsoft.com/office/powerpoint/2010/main" val="3954405558"/>
              </p:ext>
            </p:extLst>
          </p:nvPr>
        </p:nvGraphicFramePr>
        <p:xfrm>
          <a:off x="1050496" y="1938618"/>
          <a:ext cx="5745330" cy="2980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4F141434-F0F6-46C8-8F17-5B137AF57548}"/>
              </a:ext>
            </a:extLst>
          </p:cNvPr>
          <p:cNvSpPr txBox="1"/>
          <p:nvPr/>
        </p:nvSpPr>
        <p:spPr>
          <a:xfrm>
            <a:off x="5785165" y="1938618"/>
            <a:ext cx="6221268" cy="1323439"/>
          </a:xfrm>
          <a:prstGeom prst="rect">
            <a:avLst/>
          </a:prstGeom>
          <a:noFill/>
        </p:spPr>
        <p:txBody>
          <a:bodyPr wrap="square" rtlCol="0">
            <a:spAutoFit/>
          </a:bodyPr>
          <a:lstStyle/>
          <a:p>
            <a:pPr algn="ctr"/>
            <a:r>
              <a:rPr lang="en-US" sz="2000" b="1" u="sng" dirty="0"/>
              <a:t>Request:</a:t>
            </a:r>
          </a:p>
          <a:p>
            <a:pPr algn="ctr"/>
            <a:endParaRPr lang="en-US" sz="2000" b="1" u="sng" dirty="0"/>
          </a:p>
          <a:p>
            <a:r>
              <a:rPr lang="en-US" sz="2000" dirty="0"/>
              <a:t>When our Planning &amp; Research Analyst position is vacant, convert it to a Senior Planning &amp; Research Analyst position</a:t>
            </a:r>
          </a:p>
        </p:txBody>
      </p:sp>
      <p:sp>
        <p:nvSpPr>
          <p:cNvPr id="5" name="TextBox 4">
            <a:extLst>
              <a:ext uri="{FF2B5EF4-FFF2-40B4-BE49-F238E27FC236}">
                <a16:creationId xmlns:a16="http://schemas.microsoft.com/office/drawing/2014/main" id="{B7270DC9-D9E3-4970-AA6E-2057108308FA}"/>
              </a:ext>
            </a:extLst>
          </p:cNvPr>
          <p:cNvSpPr txBox="1"/>
          <p:nvPr/>
        </p:nvSpPr>
        <p:spPr>
          <a:xfrm>
            <a:off x="7355046" y="3903719"/>
            <a:ext cx="4092167" cy="1015663"/>
          </a:xfrm>
          <a:prstGeom prst="rect">
            <a:avLst/>
          </a:prstGeom>
          <a:noFill/>
        </p:spPr>
        <p:txBody>
          <a:bodyPr wrap="square" rtlCol="0">
            <a:spAutoFit/>
          </a:bodyPr>
          <a:lstStyle/>
          <a:p>
            <a:pPr algn="ctr"/>
            <a:r>
              <a:rPr lang="en-US" sz="2000" b="1" u="sng" dirty="0"/>
              <a:t>Estimated Additional Cost:</a:t>
            </a:r>
          </a:p>
          <a:p>
            <a:pPr algn="ctr"/>
            <a:endParaRPr lang="en-US" sz="2000" b="1" u="sng" dirty="0"/>
          </a:p>
          <a:p>
            <a:pPr algn="ctr"/>
            <a:r>
              <a:rPr lang="en-US" sz="2000" dirty="0"/>
              <a:t>$21,959 per year</a:t>
            </a:r>
          </a:p>
        </p:txBody>
      </p:sp>
    </p:spTree>
    <p:extLst>
      <p:ext uri="{BB962C8B-B14F-4D97-AF65-F5344CB8AC3E}">
        <p14:creationId xmlns:p14="http://schemas.microsoft.com/office/powerpoint/2010/main" val="1804704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8825-D970-427E-B583-A54539B4B7D3}"/>
              </a:ext>
            </a:extLst>
          </p:cNvPr>
          <p:cNvSpPr>
            <a:spLocks noGrp="1"/>
          </p:cNvSpPr>
          <p:nvPr>
            <p:ph type="title"/>
          </p:nvPr>
        </p:nvSpPr>
        <p:spPr>
          <a:xfrm>
            <a:off x="784860" y="2766218"/>
            <a:ext cx="10515600" cy="1325563"/>
          </a:xfrm>
        </p:spPr>
        <p:txBody>
          <a:bodyPr/>
          <a:lstStyle/>
          <a:p>
            <a:pPr algn="ctr"/>
            <a:r>
              <a:rPr lang="en-US" b="1" dirty="0">
                <a:solidFill>
                  <a:srgbClr val="006633"/>
                </a:solidFill>
              </a:rPr>
              <a:t>Questions?  Feedback?</a:t>
            </a:r>
          </a:p>
        </p:txBody>
      </p:sp>
    </p:spTree>
    <p:extLst>
      <p:ext uri="{BB962C8B-B14F-4D97-AF65-F5344CB8AC3E}">
        <p14:creationId xmlns:p14="http://schemas.microsoft.com/office/powerpoint/2010/main" val="1802017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80501-112B-4B46-A4F9-DBDCD3FA07DB}"/>
              </a:ext>
            </a:extLst>
          </p:cNvPr>
          <p:cNvSpPr>
            <a:spLocks noGrp="1"/>
          </p:cNvSpPr>
          <p:nvPr>
            <p:ph type="title"/>
          </p:nvPr>
        </p:nvSpPr>
        <p:spPr>
          <a:xfrm>
            <a:off x="838199" y="365125"/>
            <a:ext cx="10887635" cy="1325563"/>
          </a:xfrm>
        </p:spPr>
        <p:txBody>
          <a:bodyPr/>
          <a:lstStyle/>
          <a:p>
            <a:r>
              <a:rPr lang="en-US" dirty="0">
                <a:latin typeface="+mn-lt"/>
              </a:rPr>
              <a:t>Criteria: </a:t>
            </a:r>
            <a:r>
              <a:rPr lang="en-US" sz="3200" dirty="0">
                <a:latin typeface="+mn-lt"/>
              </a:rPr>
              <a:t>PRIE workload increasing in volume and complexity</a:t>
            </a:r>
            <a:endParaRPr lang="en-US" dirty="0">
              <a:latin typeface="+mn-lt"/>
            </a:endParaRPr>
          </a:p>
        </p:txBody>
      </p:sp>
      <p:sp>
        <p:nvSpPr>
          <p:cNvPr id="3" name="Content Placeholder 2">
            <a:extLst>
              <a:ext uri="{FF2B5EF4-FFF2-40B4-BE49-F238E27FC236}">
                <a16:creationId xmlns:a16="http://schemas.microsoft.com/office/drawing/2014/main" id="{7EAD2A2C-BEA2-4DE4-AC18-2574AAB38099}"/>
              </a:ext>
            </a:extLst>
          </p:cNvPr>
          <p:cNvSpPr>
            <a:spLocks noGrp="1"/>
          </p:cNvSpPr>
          <p:nvPr>
            <p:ph idx="1"/>
          </p:nvPr>
        </p:nvSpPr>
        <p:spPr>
          <a:xfrm>
            <a:off x="838200" y="1602955"/>
            <a:ext cx="10515600" cy="4770951"/>
          </a:xfrm>
        </p:spPr>
        <p:txBody>
          <a:bodyPr>
            <a:normAutofit/>
          </a:bodyPr>
          <a:lstStyle/>
          <a:p>
            <a:r>
              <a:rPr lang="en-US" sz="2400" dirty="0"/>
              <a:t>Accreditation</a:t>
            </a:r>
          </a:p>
          <a:p>
            <a:r>
              <a:rPr lang="en-US" sz="2400" dirty="0"/>
              <a:t>AB 705, 1805, and 1705 Implementations</a:t>
            </a:r>
          </a:p>
          <a:p>
            <a:r>
              <a:rPr lang="en-US" sz="2400" dirty="0"/>
              <a:t>Strategic Planning (EMP, SEM, SEAP, PD, </a:t>
            </a:r>
            <a:r>
              <a:rPr lang="en-US" sz="2400" dirty="0" err="1"/>
              <a:t>etc</a:t>
            </a:r>
            <a:r>
              <a:rPr lang="en-US" sz="2400" dirty="0"/>
              <a:t>)</a:t>
            </a:r>
          </a:p>
          <a:p>
            <a:r>
              <a:rPr lang="en-US" sz="2400" dirty="0"/>
              <a:t>Equity &amp; Antiracism</a:t>
            </a:r>
          </a:p>
          <a:p>
            <a:r>
              <a:rPr lang="en-US" sz="2400" dirty="0"/>
              <a:t>Participatory Governance</a:t>
            </a:r>
          </a:p>
          <a:p>
            <a:r>
              <a:rPr lang="en-US" sz="2400" dirty="0"/>
              <a:t>Program Review</a:t>
            </a:r>
          </a:p>
          <a:p>
            <a:r>
              <a:rPr lang="en-US" sz="2400" dirty="0"/>
              <a:t>Guided Pathways</a:t>
            </a:r>
          </a:p>
          <a:p>
            <a:r>
              <a:rPr lang="en-US" sz="2400" dirty="0"/>
              <a:t>Grant writing, implementation, and evaluation</a:t>
            </a:r>
          </a:p>
          <a:p>
            <a:r>
              <a:rPr lang="en-US" sz="2400" dirty="0"/>
              <a:t>Research and evaluation (impacts of COVID, etc.)</a:t>
            </a:r>
          </a:p>
          <a:p>
            <a:r>
              <a:rPr lang="en-US" sz="2400" dirty="0"/>
              <a:t>Surveys</a:t>
            </a:r>
          </a:p>
          <a:p>
            <a:endParaRPr lang="en-US" sz="2400" b="1" dirty="0"/>
          </a:p>
        </p:txBody>
      </p:sp>
      <p:graphicFrame>
        <p:nvGraphicFramePr>
          <p:cNvPr id="4" name="Chart 3">
            <a:extLst>
              <a:ext uri="{FF2B5EF4-FFF2-40B4-BE49-F238E27FC236}">
                <a16:creationId xmlns:a16="http://schemas.microsoft.com/office/drawing/2014/main" id="{7C236487-F5F0-4010-B3E6-85A10F9E9158}"/>
              </a:ext>
            </a:extLst>
          </p:cNvPr>
          <p:cNvGraphicFramePr>
            <a:graphicFrameLocks/>
          </p:cNvGraphicFramePr>
          <p:nvPr>
            <p:extLst>
              <p:ext uri="{D42A27DB-BD31-4B8C-83A1-F6EECF244321}">
                <p14:modId xmlns:p14="http://schemas.microsoft.com/office/powerpoint/2010/main" val="3475164131"/>
              </p:ext>
            </p:extLst>
          </p:nvPr>
        </p:nvGraphicFramePr>
        <p:xfrm>
          <a:off x="7602068" y="2395816"/>
          <a:ext cx="4016189" cy="2371165"/>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a:extLst>
              <a:ext uri="{FF2B5EF4-FFF2-40B4-BE49-F238E27FC236}">
                <a16:creationId xmlns:a16="http://schemas.microsoft.com/office/drawing/2014/main" id="{4E482093-3B76-41B3-9A1F-053CC138C621}"/>
              </a:ext>
            </a:extLst>
          </p:cNvPr>
          <p:cNvCxnSpPr/>
          <p:nvPr/>
        </p:nvCxnSpPr>
        <p:spPr>
          <a:xfrm>
            <a:off x="914400" y="1443318"/>
            <a:ext cx="10578353" cy="0"/>
          </a:xfrm>
          <a:prstGeom prst="line">
            <a:avLst/>
          </a:prstGeom>
          <a:ln>
            <a:solidFill>
              <a:srgbClr val="0066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23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CE30D-1369-4FC5-B5E7-E7CBD2772CE9}"/>
              </a:ext>
            </a:extLst>
          </p:cNvPr>
          <p:cNvSpPr>
            <a:spLocks noGrp="1"/>
          </p:cNvSpPr>
          <p:nvPr>
            <p:ph type="title"/>
          </p:nvPr>
        </p:nvSpPr>
        <p:spPr>
          <a:xfrm>
            <a:off x="838200" y="18255"/>
            <a:ext cx="10515600" cy="1325563"/>
          </a:xfrm>
        </p:spPr>
        <p:txBody>
          <a:bodyPr>
            <a:normAutofit/>
          </a:bodyPr>
          <a:lstStyle/>
          <a:p>
            <a:r>
              <a:rPr lang="en-US" dirty="0">
                <a:latin typeface="+mn-lt"/>
              </a:rPr>
              <a:t>Criteria:</a:t>
            </a:r>
            <a:endParaRPr lang="en-US" sz="6600" dirty="0">
              <a:latin typeface="+mn-lt"/>
            </a:endParaRPr>
          </a:p>
        </p:txBody>
      </p:sp>
      <p:sp>
        <p:nvSpPr>
          <p:cNvPr id="3" name="Content Placeholder 2">
            <a:extLst>
              <a:ext uri="{FF2B5EF4-FFF2-40B4-BE49-F238E27FC236}">
                <a16:creationId xmlns:a16="http://schemas.microsoft.com/office/drawing/2014/main" id="{102A5164-6A70-4A92-BCFD-F15651F96003}"/>
              </a:ext>
            </a:extLst>
          </p:cNvPr>
          <p:cNvSpPr>
            <a:spLocks noGrp="1"/>
          </p:cNvSpPr>
          <p:nvPr>
            <p:ph idx="1"/>
          </p:nvPr>
        </p:nvSpPr>
        <p:spPr>
          <a:xfrm>
            <a:off x="838200" y="1343817"/>
            <a:ext cx="11353800" cy="5576936"/>
          </a:xfrm>
        </p:spPr>
        <p:txBody>
          <a:bodyPr>
            <a:normAutofit fontScale="77500" lnSpcReduction="20000"/>
          </a:bodyPr>
          <a:lstStyle/>
          <a:p>
            <a:pPr lvl="0">
              <a:lnSpc>
                <a:spcPct val="100000"/>
              </a:lnSpc>
              <a:spcBef>
                <a:spcPts val="0"/>
              </a:spcBef>
            </a:pPr>
            <a:r>
              <a:rPr lang="en-US" sz="2400" b="1" dirty="0"/>
              <a:t>Federal or State mandates</a:t>
            </a:r>
            <a:r>
              <a:rPr lang="en-US" sz="2400" dirty="0"/>
              <a:t>:  	</a:t>
            </a:r>
          </a:p>
          <a:p>
            <a:pPr marL="0" lvl="0" indent="0">
              <a:lnSpc>
                <a:spcPct val="100000"/>
              </a:lnSpc>
              <a:spcBef>
                <a:spcPts val="0"/>
              </a:spcBef>
              <a:buNone/>
            </a:pPr>
            <a:r>
              <a:rPr lang="en-US" sz="2400" dirty="0"/>
              <a:t>			</a:t>
            </a:r>
          </a:p>
          <a:p>
            <a:pPr lvl="1">
              <a:lnSpc>
                <a:spcPct val="100000"/>
              </a:lnSpc>
              <a:spcBef>
                <a:spcPts val="0"/>
              </a:spcBef>
            </a:pPr>
            <a:r>
              <a:rPr lang="en-US" sz="2000" dirty="0"/>
              <a:t>AB 1705, AB 1805, AB 705 (transfer-level English, math, and ESL validation and compliance reporting as well as continuous improvement)</a:t>
            </a:r>
          </a:p>
          <a:p>
            <a:pPr lvl="1">
              <a:lnSpc>
                <a:spcPct val="100000"/>
              </a:lnSpc>
              <a:spcBef>
                <a:spcPts val="600"/>
              </a:spcBef>
            </a:pPr>
            <a:r>
              <a:rPr lang="en-US" sz="2000" dirty="0"/>
              <a:t>AB 288 Dual Enrollment (CCAP support)</a:t>
            </a:r>
          </a:p>
          <a:p>
            <a:pPr lvl="1">
              <a:lnSpc>
                <a:spcPct val="100000"/>
              </a:lnSpc>
              <a:spcBef>
                <a:spcPts val="600"/>
              </a:spcBef>
            </a:pPr>
            <a:r>
              <a:rPr lang="en-US" sz="2000" dirty="0"/>
              <a:t>Accreditation (Annual Reports, Substantive Change support, Midterm Report, Institution Set Standards and College Scorecard)</a:t>
            </a:r>
          </a:p>
          <a:p>
            <a:pPr lvl="1">
              <a:lnSpc>
                <a:spcPct val="100000"/>
              </a:lnSpc>
              <a:spcBef>
                <a:spcPts val="600"/>
              </a:spcBef>
            </a:pPr>
            <a:r>
              <a:rPr lang="en-US" sz="2000" dirty="0"/>
              <a:t>Federal compliance reporting (IPEDS, Perkins, HSI status and related USDE grants, AANAPISI status and related USDE grants, Title IX, etc.)</a:t>
            </a:r>
          </a:p>
          <a:p>
            <a:pPr lvl="1">
              <a:lnSpc>
                <a:spcPct val="100000"/>
              </a:lnSpc>
              <a:spcBef>
                <a:spcPts val="600"/>
              </a:spcBef>
            </a:pPr>
            <a:r>
              <a:rPr lang="en-US" sz="2000" dirty="0"/>
              <a:t>Other State compliance (CTEOS Survey, Vision for Success, ad hoc statewide survey and legislative support)</a:t>
            </a:r>
          </a:p>
          <a:p>
            <a:pPr marL="0" indent="0">
              <a:lnSpc>
                <a:spcPct val="100000"/>
              </a:lnSpc>
              <a:spcBef>
                <a:spcPts val="0"/>
              </a:spcBef>
              <a:buNone/>
            </a:pPr>
            <a:endParaRPr lang="en-US" sz="2400" dirty="0"/>
          </a:p>
          <a:p>
            <a:pPr lvl="0">
              <a:lnSpc>
                <a:spcPct val="100000"/>
              </a:lnSpc>
              <a:spcBef>
                <a:spcPts val="0"/>
              </a:spcBef>
            </a:pPr>
            <a:r>
              <a:rPr lang="en-US" sz="2400" b="1" dirty="0"/>
              <a:t>SMCCCD Board goals or strategic initiatives</a:t>
            </a:r>
            <a:r>
              <a:rPr lang="en-US" sz="2400" dirty="0"/>
              <a:t>: 		</a:t>
            </a:r>
          </a:p>
          <a:p>
            <a:pPr marL="457200" lvl="1" indent="0">
              <a:lnSpc>
                <a:spcPct val="100000"/>
              </a:lnSpc>
              <a:spcBef>
                <a:spcPts val="0"/>
              </a:spcBef>
              <a:buNone/>
            </a:pPr>
            <a:endParaRPr lang="en-US" sz="2000" dirty="0"/>
          </a:p>
          <a:p>
            <a:pPr lvl="1">
              <a:lnSpc>
                <a:spcPct val="100000"/>
              </a:lnSpc>
              <a:spcBef>
                <a:spcPts val="0"/>
              </a:spcBef>
            </a:pPr>
            <a:r>
              <a:rPr lang="en-US" sz="2000" dirty="0"/>
              <a:t>PRIE supports </a:t>
            </a:r>
            <a:r>
              <a:rPr lang="en-US" sz="2000" u="sng" dirty="0"/>
              <a:t>all</a:t>
            </a:r>
            <a:r>
              <a:rPr lang="en-US" sz="2000" dirty="0"/>
              <a:t> of the SMCCCD Strategic Plan development, monitoring, and initiative implementation</a:t>
            </a:r>
          </a:p>
          <a:p>
            <a:pPr marL="457200" lvl="1" indent="0">
              <a:lnSpc>
                <a:spcPct val="100000"/>
              </a:lnSpc>
              <a:spcBef>
                <a:spcPts val="0"/>
              </a:spcBef>
              <a:buNone/>
            </a:pPr>
            <a:endParaRPr lang="en-US" sz="2400" dirty="0"/>
          </a:p>
          <a:p>
            <a:pPr lvl="0">
              <a:lnSpc>
                <a:spcPct val="100000"/>
              </a:lnSpc>
              <a:spcBef>
                <a:spcPts val="0"/>
              </a:spcBef>
            </a:pPr>
            <a:r>
              <a:rPr lang="en-US" sz="2400" b="1" dirty="0"/>
              <a:t>Non-Fund 1 matching or supplemental funding</a:t>
            </a:r>
            <a:r>
              <a:rPr lang="en-US" sz="2400" dirty="0"/>
              <a:t>: 	</a:t>
            </a:r>
          </a:p>
          <a:p>
            <a:pPr marL="0" lvl="0" indent="0">
              <a:lnSpc>
                <a:spcPct val="100000"/>
              </a:lnSpc>
              <a:spcBef>
                <a:spcPts val="0"/>
              </a:spcBef>
              <a:buNone/>
            </a:pPr>
            <a:endParaRPr lang="en-US" sz="2400" dirty="0"/>
          </a:p>
          <a:p>
            <a:pPr lvl="1">
              <a:lnSpc>
                <a:spcPct val="100000"/>
              </a:lnSpc>
              <a:spcBef>
                <a:spcPts val="600"/>
              </a:spcBef>
            </a:pPr>
            <a:r>
              <a:rPr lang="en-US" sz="2100" dirty="0"/>
              <a:t>Student Equity &amp; Achievement Plan funding (20% of PRIE Analyst position – currently)</a:t>
            </a:r>
          </a:p>
          <a:p>
            <a:pPr lvl="1">
              <a:lnSpc>
                <a:spcPct val="100000"/>
              </a:lnSpc>
              <a:spcBef>
                <a:spcPts val="600"/>
              </a:spcBef>
            </a:pPr>
            <a:r>
              <a:rPr lang="en-US" sz="2100" dirty="0"/>
              <a:t>U.S. Department of Education, Developing Hispanic Serving Institution Grant - $12,000 for 4 out of the next 5 years</a:t>
            </a:r>
          </a:p>
          <a:p>
            <a:pPr lvl="0">
              <a:lnSpc>
                <a:spcPct val="100000"/>
              </a:lnSpc>
              <a:spcBef>
                <a:spcPts val="0"/>
              </a:spcBef>
            </a:pPr>
            <a:endParaRPr lang="en-US" sz="2400" dirty="0"/>
          </a:p>
          <a:p>
            <a:pPr lvl="0">
              <a:lnSpc>
                <a:spcPct val="100000"/>
              </a:lnSpc>
              <a:spcBef>
                <a:spcPts val="0"/>
              </a:spcBef>
            </a:pPr>
            <a:r>
              <a:rPr lang="en-US" sz="2400" b="1" dirty="0"/>
              <a:t>Support for the 2022-2027 EMP strategic initiatives:</a:t>
            </a:r>
            <a:r>
              <a:rPr lang="en-US" sz="2400" dirty="0"/>
              <a:t>	</a:t>
            </a:r>
          </a:p>
          <a:p>
            <a:pPr marL="0" lvl="0" indent="0">
              <a:lnSpc>
                <a:spcPct val="100000"/>
              </a:lnSpc>
              <a:spcBef>
                <a:spcPts val="0"/>
              </a:spcBef>
              <a:buNone/>
            </a:pPr>
            <a:endParaRPr lang="en-US" sz="2400" dirty="0"/>
          </a:p>
          <a:p>
            <a:pPr lvl="1">
              <a:lnSpc>
                <a:spcPct val="100000"/>
              </a:lnSpc>
              <a:spcBef>
                <a:spcPts val="0"/>
              </a:spcBef>
            </a:pPr>
            <a:r>
              <a:rPr lang="en-US" sz="2000" dirty="0"/>
              <a:t>PRIE supports 100% of the EMP strategic planning and initiative implementation process</a:t>
            </a:r>
          </a:p>
        </p:txBody>
      </p:sp>
    </p:spTree>
    <p:extLst>
      <p:ext uri="{BB962C8B-B14F-4D97-AF65-F5344CB8AC3E}">
        <p14:creationId xmlns:p14="http://schemas.microsoft.com/office/powerpoint/2010/main" val="351656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23F8-5E8C-4904-A4D4-E5375E0491D4}"/>
              </a:ext>
            </a:extLst>
          </p:cNvPr>
          <p:cNvSpPr>
            <a:spLocks noGrp="1"/>
          </p:cNvSpPr>
          <p:nvPr>
            <p:ph type="title"/>
          </p:nvPr>
        </p:nvSpPr>
        <p:spPr>
          <a:xfrm>
            <a:off x="838200" y="334645"/>
            <a:ext cx="10515600" cy="1325563"/>
          </a:xfrm>
        </p:spPr>
        <p:txBody>
          <a:bodyPr>
            <a:normAutofit/>
          </a:bodyPr>
          <a:lstStyle/>
          <a:p>
            <a:pPr algn="ctr"/>
            <a:r>
              <a:rPr lang="en-US" sz="5400" b="1" dirty="0"/>
              <a:t>Skyline PRIE Staffing</a:t>
            </a:r>
          </a:p>
        </p:txBody>
      </p:sp>
      <p:graphicFrame>
        <p:nvGraphicFramePr>
          <p:cNvPr id="3" name="Diagram 2">
            <a:extLst>
              <a:ext uri="{FF2B5EF4-FFF2-40B4-BE49-F238E27FC236}">
                <a16:creationId xmlns:a16="http://schemas.microsoft.com/office/drawing/2014/main" id="{F964083F-673C-4C3A-82C9-0D20EDA32926}"/>
              </a:ext>
            </a:extLst>
          </p:cNvPr>
          <p:cNvGraphicFramePr/>
          <p:nvPr>
            <p:extLst>
              <p:ext uri="{D42A27DB-BD31-4B8C-83A1-F6EECF244321}">
                <p14:modId xmlns:p14="http://schemas.microsoft.com/office/powerpoint/2010/main" val="282178991"/>
              </p:ext>
            </p:extLst>
          </p:nvPr>
        </p:nvGraphicFramePr>
        <p:xfrm>
          <a:off x="2032000" y="12530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5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23F8-5E8C-4904-A4D4-E5375E0491D4}"/>
              </a:ext>
            </a:extLst>
          </p:cNvPr>
          <p:cNvSpPr>
            <a:spLocks noGrp="1"/>
          </p:cNvSpPr>
          <p:nvPr>
            <p:ph type="title"/>
          </p:nvPr>
        </p:nvSpPr>
        <p:spPr>
          <a:xfrm>
            <a:off x="838200" y="334645"/>
            <a:ext cx="10515600" cy="1325563"/>
          </a:xfrm>
        </p:spPr>
        <p:txBody>
          <a:bodyPr>
            <a:normAutofit/>
          </a:bodyPr>
          <a:lstStyle/>
          <a:p>
            <a:pPr algn="ctr"/>
            <a:r>
              <a:rPr lang="en-US" sz="5400" b="1" dirty="0"/>
              <a:t>Skyline PRIE Staffing</a:t>
            </a:r>
          </a:p>
        </p:txBody>
      </p:sp>
      <p:graphicFrame>
        <p:nvGraphicFramePr>
          <p:cNvPr id="3" name="Diagram 2">
            <a:extLst>
              <a:ext uri="{FF2B5EF4-FFF2-40B4-BE49-F238E27FC236}">
                <a16:creationId xmlns:a16="http://schemas.microsoft.com/office/drawing/2014/main" id="{F964083F-673C-4C3A-82C9-0D20EDA32926}"/>
              </a:ext>
            </a:extLst>
          </p:cNvPr>
          <p:cNvGraphicFramePr/>
          <p:nvPr>
            <p:extLst>
              <p:ext uri="{D42A27DB-BD31-4B8C-83A1-F6EECF244321}">
                <p14:modId xmlns:p14="http://schemas.microsoft.com/office/powerpoint/2010/main" val="1783356609"/>
              </p:ext>
            </p:extLst>
          </p:nvPr>
        </p:nvGraphicFramePr>
        <p:xfrm>
          <a:off x="2032000" y="12530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31D4DB4A-2106-4AFB-88B4-852237E11DB0}"/>
              </a:ext>
            </a:extLst>
          </p:cNvPr>
          <p:cNvSpPr/>
          <p:nvPr/>
        </p:nvSpPr>
        <p:spPr>
          <a:xfrm>
            <a:off x="1503381" y="4497793"/>
            <a:ext cx="3299012" cy="2214282"/>
          </a:xfrm>
          <a:prstGeom prst="ellipse">
            <a:avLst/>
          </a:prstGeom>
          <a:no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997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DA85-E0B5-4AC9-ABB2-96829548B85C}"/>
              </a:ext>
            </a:extLst>
          </p:cNvPr>
          <p:cNvSpPr>
            <a:spLocks noGrp="1"/>
          </p:cNvSpPr>
          <p:nvPr>
            <p:ph type="title"/>
          </p:nvPr>
        </p:nvSpPr>
        <p:spPr/>
        <p:txBody>
          <a:bodyPr>
            <a:normAutofit/>
          </a:bodyPr>
          <a:lstStyle/>
          <a:p>
            <a:pPr algn="ctr"/>
            <a:r>
              <a:rPr lang="en-US" sz="5400" b="1" dirty="0"/>
              <a:t>CSM PRIE Staffing</a:t>
            </a:r>
          </a:p>
        </p:txBody>
      </p:sp>
      <p:graphicFrame>
        <p:nvGraphicFramePr>
          <p:cNvPr id="3" name="Diagram 2">
            <a:extLst>
              <a:ext uri="{FF2B5EF4-FFF2-40B4-BE49-F238E27FC236}">
                <a16:creationId xmlns:a16="http://schemas.microsoft.com/office/drawing/2014/main" id="{07F64D58-C31F-47A2-BC8E-B3C7797E9C31}"/>
              </a:ext>
            </a:extLst>
          </p:cNvPr>
          <p:cNvGraphicFramePr/>
          <p:nvPr>
            <p:extLst>
              <p:ext uri="{D42A27DB-BD31-4B8C-83A1-F6EECF244321}">
                <p14:modId xmlns:p14="http://schemas.microsoft.com/office/powerpoint/2010/main" val="2567061624"/>
              </p:ext>
            </p:extLst>
          </p:nvPr>
        </p:nvGraphicFramePr>
        <p:xfrm>
          <a:off x="2032000" y="132164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661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DA85-E0B5-4AC9-ABB2-96829548B85C}"/>
              </a:ext>
            </a:extLst>
          </p:cNvPr>
          <p:cNvSpPr>
            <a:spLocks noGrp="1"/>
          </p:cNvSpPr>
          <p:nvPr>
            <p:ph type="title"/>
          </p:nvPr>
        </p:nvSpPr>
        <p:spPr/>
        <p:txBody>
          <a:bodyPr>
            <a:normAutofit/>
          </a:bodyPr>
          <a:lstStyle/>
          <a:p>
            <a:pPr algn="ctr"/>
            <a:r>
              <a:rPr lang="en-US" sz="5400" b="1" dirty="0"/>
              <a:t>CSM PRIE Staffing</a:t>
            </a:r>
          </a:p>
        </p:txBody>
      </p:sp>
      <p:graphicFrame>
        <p:nvGraphicFramePr>
          <p:cNvPr id="3" name="Diagram 2">
            <a:extLst>
              <a:ext uri="{FF2B5EF4-FFF2-40B4-BE49-F238E27FC236}">
                <a16:creationId xmlns:a16="http://schemas.microsoft.com/office/drawing/2014/main" id="{07F64D58-C31F-47A2-BC8E-B3C7797E9C31}"/>
              </a:ext>
            </a:extLst>
          </p:cNvPr>
          <p:cNvGraphicFramePr/>
          <p:nvPr/>
        </p:nvGraphicFramePr>
        <p:xfrm>
          <a:off x="2032000" y="132164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BCB4D3C5-E9BF-41BE-8633-67AC3E451906}"/>
              </a:ext>
            </a:extLst>
          </p:cNvPr>
          <p:cNvSpPr/>
          <p:nvPr/>
        </p:nvSpPr>
        <p:spPr>
          <a:xfrm>
            <a:off x="3980328" y="3208287"/>
            <a:ext cx="2189437" cy="1536672"/>
          </a:xfrm>
          <a:prstGeom prst="ellipse">
            <a:avLst/>
          </a:prstGeom>
          <a:noFill/>
          <a:ln w="28575">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488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87F11B-B1C5-4955-A75E-A89302C78DFA}"/>
              </a:ext>
            </a:extLst>
          </p:cNvPr>
          <p:cNvSpPr>
            <a:spLocks noGrp="1"/>
          </p:cNvSpPr>
          <p:nvPr>
            <p:ph type="body" idx="1"/>
          </p:nvPr>
        </p:nvSpPr>
        <p:spPr>
          <a:xfrm>
            <a:off x="839788" y="1214997"/>
            <a:ext cx="5157787" cy="823912"/>
          </a:xfrm>
        </p:spPr>
        <p:txBody>
          <a:bodyPr/>
          <a:lstStyle/>
          <a:p>
            <a:r>
              <a:rPr lang="en-US" dirty="0"/>
              <a:t>Senior Planning &amp; Research Analyst</a:t>
            </a:r>
          </a:p>
        </p:txBody>
      </p:sp>
      <p:sp>
        <p:nvSpPr>
          <p:cNvPr id="8" name="Content Placeholder 7">
            <a:extLst>
              <a:ext uri="{FF2B5EF4-FFF2-40B4-BE49-F238E27FC236}">
                <a16:creationId xmlns:a16="http://schemas.microsoft.com/office/drawing/2014/main" id="{0590DAA8-2961-45AD-9E43-DC04F82D52F4}"/>
              </a:ext>
            </a:extLst>
          </p:cNvPr>
          <p:cNvSpPr>
            <a:spLocks noGrp="1"/>
          </p:cNvSpPr>
          <p:nvPr>
            <p:ph sz="half" idx="2"/>
          </p:nvPr>
        </p:nvSpPr>
        <p:spPr>
          <a:xfrm>
            <a:off x="839788" y="2038909"/>
            <a:ext cx="5157787" cy="3684588"/>
          </a:xfrm>
        </p:spPr>
        <p:txBody>
          <a:bodyPr>
            <a:normAutofit fontScale="62500" lnSpcReduction="20000"/>
          </a:bodyPr>
          <a:lstStyle/>
          <a:p>
            <a:pPr>
              <a:lnSpc>
                <a:spcPct val="120000"/>
              </a:lnSpc>
              <a:spcBef>
                <a:spcPts val="0"/>
              </a:spcBef>
            </a:pPr>
            <a:r>
              <a:rPr lang="en-US" dirty="0"/>
              <a:t>Manages and prioritizes PRIE data and research requests</a:t>
            </a:r>
          </a:p>
          <a:p>
            <a:pPr lvl="0">
              <a:lnSpc>
                <a:spcPct val="120000"/>
              </a:lnSpc>
              <a:spcBef>
                <a:spcPts val="0"/>
              </a:spcBef>
            </a:pPr>
            <a:r>
              <a:rPr lang="en-US" dirty="0"/>
              <a:t>Maintains detailed awareness of Statewide initiatives, trends and legislation impacting California Community Colleges. Coordinates PRIE reporting to meet CCCO requirements. </a:t>
            </a:r>
          </a:p>
          <a:p>
            <a:pPr lvl="0">
              <a:lnSpc>
                <a:spcPct val="120000"/>
              </a:lnSpc>
              <a:spcBef>
                <a:spcPts val="0"/>
              </a:spcBef>
            </a:pPr>
            <a:r>
              <a:rPr lang="en-US" dirty="0"/>
              <a:t>Independently represents the PRIE office in varied settings, including regional and State conferences, and in advising the planning, research, and institutional effectiveness efforts that take place in divisions, programs, and committees across the campus</a:t>
            </a:r>
          </a:p>
          <a:p>
            <a:endParaRPr lang="en-US" dirty="0"/>
          </a:p>
        </p:txBody>
      </p:sp>
      <p:sp>
        <p:nvSpPr>
          <p:cNvPr id="9" name="Text Placeholder 8">
            <a:extLst>
              <a:ext uri="{FF2B5EF4-FFF2-40B4-BE49-F238E27FC236}">
                <a16:creationId xmlns:a16="http://schemas.microsoft.com/office/drawing/2014/main" id="{F16482D5-4275-4EB4-BDD5-394F3B814899}"/>
              </a:ext>
            </a:extLst>
          </p:cNvPr>
          <p:cNvSpPr>
            <a:spLocks noGrp="1"/>
          </p:cNvSpPr>
          <p:nvPr>
            <p:ph type="body" sz="quarter" idx="3"/>
          </p:nvPr>
        </p:nvSpPr>
        <p:spPr>
          <a:xfrm>
            <a:off x="6172200" y="1214997"/>
            <a:ext cx="5183188" cy="823912"/>
          </a:xfrm>
        </p:spPr>
        <p:txBody>
          <a:bodyPr/>
          <a:lstStyle/>
          <a:p>
            <a:r>
              <a:rPr lang="en-US" dirty="0"/>
              <a:t>Planning &amp; Research Analyst</a:t>
            </a:r>
          </a:p>
        </p:txBody>
      </p:sp>
      <p:sp>
        <p:nvSpPr>
          <p:cNvPr id="10" name="Content Placeholder 9">
            <a:extLst>
              <a:ext uri="{FF2B5EF4-FFF2-40B4-BE49-F238E27FC236}">
                <a16:creationId xmlns:a16="http://schemas.microsoft.com/office/drawing/2014/main" id="{25D7EFEF-ABF4-4077-938B-E9FD1D62BCCD}"/>
              </a:ext>
            </a:extLst>
          </p:cNvPr>
          <p:cNvSpPr>
            <a:spLocks noGrp="1"/>
          </p:cNvSpPr>
          <p:nvPr>
            <p:ph sz="quarter" idx="4"/>
          </p:nvPr>
        </p:nvSpPr>
        <p:spPr>
          <a:xfrm>
            <a:off x="6172200" y="2038909"/>
            <a:ext cx="5183188" cy="3684588"/>
          </a:xfrm>
        </p:spPr>
        <p:txBody>
          <a:bodyPr>
            <a:noAutofit/>
          </a:bodyPr>
          <a:lstStyle/>
          <a:p>
            <a:pPr>
              <a:lnSpc>
                <a:spcPct val="100000"/>
              </a:lnSpc>
              <a:spcBef>
                <a:spcPts val="0"/>
              </a:spcBef>
            </a:pPr>
            <a:r>
              <a:rPr lang="en-US" sz="1800" dirty="0"/>
              <a:t>Under direction, the employee plans, organizes, controls, and directs operations and activities involved in the research, review, analysis, interpretation, and reporting of a variety of data and information used in assessing institutional effectiveness; assisting with College planning, accreditation, decision-making, program reviews, the assessment of student learning outcomes, and determining implications of College practices, policies, measures and procedures. </a:t>
            </a:r>
          </a:p>
        </p:txBody>
      </p:sp>
    </p:spTree>
    <p:extLst>
      <p:ext uri="{BB962C8B-B14F-4D97-AF65-F5344CB8AC3E}">
        <p14:creationId xmlns:p14="http://schemas.microsoft.com/office/powerpoint/2010/main" val="110856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FA47-A162-4D87-B875-99123746E303}"/>
              </a:ext>
            </a:extLst>
          </p:cNvPr>
          <p:cNvSpPr>
            <a:spLocks noGrp="1"/>
          </p:cNvSpPr>
          <p:nvPr>
            <p:ph type="title"/>
          </p:nvPr>
        </p:nvSpPr>
        <p:spPr/>
        <p:txBody>
          <a:bodyPr>
            <a:normAutofit/>
          </a:bodyPr>
          <a:lstStyle/>
          <a:p>
            <a:pPr algn="ctr"/>
            <a:r>
              <a:rPr lang="en-US" sz="5400" b="1" dirty="0"/>
              <a:t>Cañada PRIE Staffing</a:t>
            </a:r>
          </a:p>
        </p:txBody>
      </p:sp>
      <p:graphicFrame>
        <p:nvGraphicFramePr>
          <p:cNvPr id="3" name="Diagram 2">
            <a:extLst>
              <a:ext uri="{FF2B5EF4-FFF2-40B4-BE49-F238E27FC236}">
                <a16:creationId xmlns:a16="http://schemas.microsoft.com/office/drawing/2014/main" id="{9C7B7B9B-2EDC-4F3F-9E59-A126A87BDCAD}"/>
              </a:ext>
            </a:extLst>
          </p:cNvPr>
          <p:cNvGraphicFramePr/>
          <p:nvPr>
            <p:extLst>
              <p:ext uri="{D42A27DB-BD31-4B8C-83A1-F6EECF244321}">
                <p14:modId xmlns:p14="http://schemas.microsoft.com/office/powerpoint/2010/main" val="2599733440"/>
              </p:ext>
            </p:extLst>
          </p:nvPr>
        </p:nvGraphicFramePr>
        <p:xfrm>
          <a:off x="1050496" y="1938618"/>
          <a:ext cx="5745330" cy="2980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1126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7" ma:contentTypeDescription="Create a new document." ma:contentTypeScope="" ma:versionID="67dfb4e804f0f36d3e2bbd6bb2657c0a">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f1456f6b1d7c6a1152a3462ab7fa1521"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Props1.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2.xml><?xml version="1.0" encoding="utf-8"?>
<ds:datastoreItem xmlns:ds="http://schemas.openxmlformats.org/officeDocument/2006/customXml" ds:itemID="{967F1DE4-B195-4F4C-8A6D-BFB879B6DF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BAF11E-4C8F-46A5-BA0A-B8FEFFC25CF1}">
  <ds:schemaRef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terms/"/>
    <ds:schemaRef ds:uri="bb5bbb0b-6c89-44d7-be61-0adfe653f983"/>
    <ds:schemaRef ds:uri="http://www.w3.org/XML/1998/namespace"/>
    <ds:schemaRef ds:uri="2bc55ecc-363e-43e9-bfac-4ba2e86f45e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12547</TotalTime>
  <Words>634</Words>
  <Application>Microsoft Office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Franklin Gothic Book</vt:lpstr>
      <vt:lpstr>Garamond</vt:lpstr>
      <vt:lpstr>Office Theme</vt:lpstr>
      <vt:lpstr>PowerPoint Presentation</vt:lpstr>
      <vt:lpstr>Criteria: PRIE workload increasing in volume and complexity</vt:lpstr>
      <vt:lpstr>Criteria:</vt:lpstr>
      <vt:lpstr>Skyline PRIE Staffing</vt:lpstr>
      <vt:lpstr>Skyline PRIE Staffing</vt:lpstr>
      <vt:lpstr>CSM PRIE Staffing</vt:lpstr>
      <vt:lpstr>CSM PRIE Staffing</vt:lpstr>
      <vt:lpstr>PowerPoint Presentation</vt:lpstr>
      <vt:lpstr>Cañada PRIE Staffing</vt:lpstr>
      <vt:lpstr>Cañada PRIE Staffing</vt:lpstr>
      <vt:lpstr>Cañada PRIE Staffing</vt:lpstr>
      <vt:lpstr>Questions?  Feedback?</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Engel, Karen</cp:lastModifiedBy>
  <cp:revision>192</cp:revision>
  <cp:lastPrinted>2016-06-13T15:20:29Z</cp:lastPrinted>
  <dcterms:created xsi:type="dcterms:W3CDTF">2015-08-26T22:52:00Z</dcterms:created>
  <dcterms:modified xsi:type="dcterms:W3CDTF">2023-11-15T02:08:33Z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