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323" r:id="rId6"/>
    <p:sldId id="318" r:id="rId7"/>
    <p:sldId id="321" r:id="rId8"/>
    <p:sldId id="328" r:id="rId9"/>
    <p:sldId id="320" r:id="rId10"/>
    <p:sldId id="324" r:id="rId11"/>
    <p:sldId id="327" r:id="rId12"/>
    <p:sldId id="325" r:id="rId13"/>
    <p:sldId id="322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33"/>
    <a:srgbClr val="FFFF99"/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4EB35F-CCF1-35BB-619A-35A539CABC43}" v="107" dt="2023-11-09T22:00:01.655"/>
    <p1510:client id="{562A055D-3CB2-CDE2-5024-9E6956E0C064}" v="1097" dt="2023-11-09T23:54:16.254"/>
    <p1510:client id="{62AEF8C8-3D25-8145-4A58-767613A55933}" v="7" dt="2023-11-10T00:40:29.786"/>
    <p1510:client id="{98963276-0E01-52EC-BD36-D496BD80378C}" v="406" dt="2023-11-09T23:46:33.757"/>
    <p1510:client id="{D3C0AF07-7C60-B3AB-1E42-A52309E4E527}" v="22" dt="2023-11-13T22:59:35.9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go, Adriana" userId="S::lugoa@smccd.edu::2a6bae40-1c99-4820-a566-6fcefe62a2f9" providerId="AD" clId="Web-{62AEF8C8-3D25-8145-4A58-767613A55933}"/>
    <pc:docChg chg="delSld modSld">
      <pc:chgData name="Lugo, Adriana" userId="S::lugoa@smccd.edu::2a6bae40-1c99-4820-a566-6fcefe62a2f9" providerId="AD" clId="Web-{62AEF8C8-3D25-8145-4A58-767613A55933}" dt="2023-11-10T00:40:29.786" v="6" actId="20577"/>
      <pc:docMkLst>
        <pc:docMk/>
      </pc:docMkLst>
      <pc:sldChg chg="del">
        <pc:chgData name="Lugo, Adriana" userId="S::lugoa@smccd.edu::2a6bae40-1c99-4820-a566-6fcefe62a2f9" providerId="AD" clId="Web-{62AEF8C8-3D25-8145-4A58-767613A55933}" dt="2023-11-10T00:40:05.411" v="0"/>
        <pc:sldMkLst>
          <pc:docMk/>
          <pc:sldMk cId="49262501" sldId="319"/>
        </pc:sldMkLst>
      </pc:sldChg>
      <pc:sldChg chg="modSp">
        <pc:chgData name="Lugo, Adriana" userId="S::lugoa@smccd.edu::2a6bae40-1c99-4820-a566-6fcefe62a2f9" providerId="AD" clId="Web-{62AEF8C8-3D25-8145-4A58-767613A55933}" dt="2023-11-10T00:40:29.786" v="6" actId="20577"/>
        <pc:sldMkLst>
          <pc:docMk/>
          <pc:sldMk cId="2299763776" sldId="323"/>
        </pc:sldMkLst>
        <pc:spChg chg="mod">
          <ac:chgData name="Lugo, Adriana" userId="S::lugoa@smccd.edu::2a6bae40-1c99-4820-a566-6fcefe62a2f9" providerId="AD" clId="Web-{62AEF8C8-3D25-8145-4A58-767613A55933}" dt="2023-11-10T00:40:17.458" v="2" actId="14100"/>
          <ac:spMkLst>
            <pc:docMk/>
            <pc:sldMk cId="2299763776" sldId="323"/>
            <ac:spMk id="2" creationId="{00000000-0000-0000-0000-000000000000}"/>
          </ac:spMkLst>
        </pc:spChg>
        <pc:spChg chg="mod">
          <ac:chgData name="Lugo, Adriana" userId="S::lugoa@smccd.edu::2a6bae40-1c99-4820-a566-6fcefe62a2f9" providerId="AD" clId="Web-{62AEF8C8-3D25-8145-4A58-767613A55933}" dt="2023-11-10T00:40:29.786" v="6" actId="20577"/>
          <ac:spMkLst>
            <pc:docMk/>
            <pc:sldMk cId="2299763776" sldId="323"/>
            <ac:spMk id="3" creationId="{00000000-0000-0000-0000-000000000000}"/>
          </ac:spMkLst>
        </pc:spChg>
      </pc:sldChg>
    </pc:docChg>
  </pc:docChgLst>
  <pc:docChgLst>
    <pc:chgData name="Lugo, Adriana" userId="S::lugoa@smccd.edu::2a6bae40-1c99-4820-a566-6fcefe62a2f9" providerId="AD" clId="Web-{524EB35F-CCF1-35BB-619A-35A539CABC43}"/>
    <pc:docChg chg="modSld sldOrd">
      <pc:chgData name="Lugo, Adriana" userId="S::lugoa@smccd.edu::2a6bae40-1c99-4820-a566-6fcefe62a2f9" providerId="AD" clId="Web-{524EB35F-CCF1-35BB-619A-35A539CABC43}" dt="2023-11-09T22:00:01.655" v="102" actId="20577"/>
      <pc:docMkLst>
        <pc:docMk/>
      </pc:docMkLst>
      <pc:sldChg chg="addSp delSp modSp">
        <pc:chgData name="Lugo, Adriana" userId="S::lugoa@smccd.edu::2a6bae40-1c99-4820-a566-6fcefe62a2f9" providerId="AD" clId="Web-{524EB35F-CCF1-35BB-619A-35A539CABC43}" dt="2023-11-09T21:58:23.854" v="97" actId="20577"/>
        <pc:sldMkLst>
          <pc:docMk/>
          <pc:sldMk cId="178877783" sldId="318"/>
        </pc:sldMkLst>
        <pc:spChg chg="del mod">
          <ac:chgData name="Lugo, Adriana" userId="S::lugoa@smccd.edu::2a6bae40-1c99-4820-a566-6fcefe62a2f9" providerId="AD" clId="Web-{524EB35F-CCF1-35BB-619A-35A539CABC43}" dt="2023-11-09T21:57:57.072" v="92"/>
          <ac:spMkLst>
            <pc:docMk/>
            <pc:sldMk cId="178877783" sldId="318"/>
            <ac:spMk id="2" creationId="{00000000-0000-0000-0000-000000000000}"/>
          </ac:spMkLst>
        </pc:spChg>
        <pc:spChg chg="mod">
          <ac:chgData name="Lugo, Adriana" userId="S::lugoa@smccd.edu::2a6bae40-1c99-4820-a566-6fcefe62a2f9" providerId="AD" clId="Web-{524EB35F-CCF1-35BB-619A-35A539CABC43}" dt="2023-11-09T21:50:21.070" v="90" actId="20577"/>
          <ac:spMkLst>
            <pc:docMk/>
            <pc:sldMk cId="178877783" sldId="318"/>
            <ac:spMk id="3" creationId="{00000000-0000-0000-0000-000000000000}"/>
          </ac:spMkLst>
        </pc:spChg>
        <pc:spChg chg="add del mod">
          <ac:chgData name="Lugo, Adriana" userId="S::lugoa@smccd.edu::2a6bae40-1c99-4820-a566-6fcefe62a2f9" providerId="AD" clId="Web-{524EB35F-CCF1-35BB-619A-35A539CABC43}" dt="2023-11-09T21:58:18.573" v="95"/>
          <ac:spMkLst>
            <pc:docMk/>
            <pc:sldMk cId="178877783" sldId="318"/>
            <ac:spMk id="5" creationId="{56569D2F-405D-650F-8A88-1F0155861E3B}"/>
          </ac:spMkLst>
        </pc:spChg>
        <pc:spChg chg="add">
          <ac:chgData name="Lugo, Adriana" userId="S::lugoa@smccd.edu::2a6bae40-1c99-4820-a566-6fcefe62a2f9" providerId="AD" clId="Web-{524EB35F-CCF1-35BB-619A-35A539CABC43}" dt="2023-11-09T21:57:58.150" v="93"/>
          <ac:spMkLst>
            <pc:docMk/>
            <pc:sldMk cId="178877783" sldId="318"/>
            <ac:spMk id="7" creationId="{F2ED2BFB-BA11-49FF-67AB-B60CDF3A8DA9}"/>
          </ac:spMkLst>
        </pc:spChg>
        <pc:spChg chg="add mod">
          <ac:chgData name="Lugo, Adriana" userId="S::lugoa@smccd.edu::2a6bae40-1c99-4820-a566-6fcefe62a2f9" providerId="AD" clId="Web-{524EB35F-CCF1-35BB-619A-35A539CABC43}" dt="2023-11-09T21:58:23.854" v="97" actId="20577"/>
          <ac:spMkLst>
            <pc:docMk/>
            <pc:sldMk cId="178877783" sldId="318"/>
            <ac:spMk id="9" creationId="{CC2814E1-14F7-A623-D066-80AF2D6A653F}"/>
          </ac:spMkLst>
        </pc:spChg>
      </pc:sldChg>
      <pc:sldChg chg="modSp">
        <pc:chgData name="Lugo, Adriana" userId="S::lugoa@smccd.edu::2a6bae40-1c99-4820-a566-6fcefe62a2f9" providerId="AD" clId="Web-{524EB35F-CCF1-35BB-619A-35A539CABC43}" dt="2023-11-09T21:58:40.105" v="99" actId="20577"/>
        <pc:sldMkLst>
          <pc:docMk/>
          <pc:sldMk cId="49262501" sldId="319"/>
        </pc:sldMkLst>
        <pc:spChg chg="mod">
          <ac:chgData name="Lugo, Adriana" userId="S::lugoa@smccd.edu::2a6bae40-1c99-4820-a566-6fcefe62a2f9" providerId="AD" clId="Web-{524EB35F-CCF1-35BB-619A-35A539CABC43}" dt="2023-11-09T21:58:40.105" v="99" actId="20577"/>
          <ac:spMkLst>
            <pc:docMk/>
            <pc:sldMk cId="49262501" sldId="319"/>
            <ac:spMk id="5" creationId="{00000000-0000-0000-0000-000000000000}"/>
          </ac:spMkLst>
        </pc:spChg>
      </pc:sldChg>
      <pc:sldChg chg="ord">
        <pc:chgData name="Lugo, Adriana" userId="S::lugoa@smccd.edu::2a6bae40-1c99-4820-a566-6fcefe62a2f9" providerId="AD" clId="Web-{524EB35F-CCF1-35BB-619A-35A539CABC43}" dt="2023-11-09T21:58:41.902" v="100"/>
        <pc:sldMkLst>
          <pc:docMk/>
          <pc:sldMk cId="1600586575" sldId="320"/>
        </pc:sldMkLst>
      </pc:sldChg>
      <pc:sldChg chg="modSp">
        <pc:chgData name="Lugo, Adriana" userId="S::lugoa@smccd.edu::2a6bae40-1c99-4820-a566-6fcefe62a2f9" providerId="AD" clId="Web-{524EB35F-CCF1-35BB-619A-35A539CABC43}" dt="2023-11-09T22:00:01.655" v="102" actId="20577"/>
        <pc:sldMkLst>
          <pc:docMk/>
          <pc:sldMk cId="2464765439" sldId="321"/>
        </pc:sldMkLst>
        <pc:spChg chg="mod">
          <ac:chgData name="Lugo, Adriana" userId="S::lugoa@smccd.edu::2a6bae40-1c99-4820-a566-6fcefe62a2f9" providerId="AD" clId="Web-{524EB35F-CCF1-35BB-619A-35A539CABC43}" dt="2023-11-09T22:00:01.655" v="102" actId="20577"/>
          <ac:spMkLst>
            <pc:docMk/>
            <pc:sldMk cId="2464765439" sldId="321"/>
            <ac:spMk id="3" creationId="{00000000-0000-0000-0000-000000000000}"/>
          </ac:spMkLst>
        </pc:spChg>
      </pc:sldChg>
    </pc:docChg>
  </pc:docChgLst>
  <pc:docChgLst>
    <pc:chgData name="Lugo, Adriana" userId="S::lugoa@smccd.edu::2a6bae40-1c99-4820-a566-6fcefe62a2f9" providerId="AD" clId="Web-{562A055D-3CB2-CDE2-5024-9E6956E0C064}"/>
    <pc:docChg chg="addSld delSld modSld sldOrd addMainMaster delMainMaster">
      <pc:chgData name="Lugo, Adriana" userId="S::lugoa@smccd.edu::2a6bae40-1c99-4820-a566-6fcefe62a2f9" providerId="AD" clId="Web-{562A055D-3CB2-CDE2-5024-9E6956E0C064}" dt="2023-11-09T23:54:16.254" v="1038" actId="1076"/>
      <pc:docMkLst>
        <pc:docMk/>
      </pc:docMkLst>
      <pc:sldChg chg="addSp delSp modSp mod setBg modClrScheme chgLayout">
        <pc:chgData name="Lugo, Adriana" userId="S::lugoa@smccd.edu::2a6bae40-1c99-4820-a566-6fcefe62a2f9" providerId="AD" clId="Web-{562A055D-3CB2-CDE2-5024-9E6956E0C064}" dt="2023-11-09T22:35:15.376" v="14"/>
        <pc:sldMkLst>
          <pc:docMk/>
          <pc:sldMk cId="1988831082" sldId="256"/>
        </pc:sldMkLst>
        <pc:spChg chg="mod">
          <ac:chgData name="Lugo, Adriana" userId="S::lugoa@smccd.edu::2a6bae40-1c99-4820-a566-6fcefe62a2f9" providerId="AD" clId="Web-{562A055D-3CB2-CDE2-5024-9E6956E0C064}" dt="2023-11-09T22:32:27.834" v="8"/>
          <ac:spMkLst>
            <pc:docMk/>
            <pc:sldMk cId="1988831082" sldId="256"/>
            <ac:spMk id="2" creationId="{00000000-0000-0000-0000-000000000000}"/>
          </ac:spMkLst>
        </pc:spChg>
        <pc:spChg chg="mod">
          <ac:chgData name="Lugo, Adriana" userId="S::lugoa@smccd.edu::2a6bae40-1c99-4820-a566-6fcefe62a2f9" providerId="AD" clId="Web-{562A055D-3CB2-CDE2-5024-9E6956E0C064}" dt="2023-11-09T22:32:27.834" v="8"/>
          <ac:spMkLst>
            <pc:docMk/>
            <pc:sldMk cId="1988831082" sldId="256"/>
            <ac:spMk id="5" creationId="{7CFA1314-8F33-4955-BE2C-917B786340CE}"/>
          </ac:spMkLst>
        </pc:spChg>
        <pc:spChg chg="mod">
          <ac:chgData name="Lugo, Adriana" userId="S::lugoa@smccd.edu::2a6bae40-1c99-4820-a566-6fcefe62a2f9" providerId="AD" clId="Web-{562A055D-3CB2-CDE2-5024-9E6956E0C064}" dt="2023-11-09T22:32:27.834" v="8"/>
          <ac:spMkLst>
            <pc:docMk/>
            <pc:sldMk cId="1988831082" sldId="256"/>
            <ac:spMk id="6" creationId="{48C3CA36-8AC6-47B4-9365-B3EC4FBFB9A1}"/>
          </ac:spMkLst>
        </pc:spChg>
        <pc:spChg chg="mod">
          <ac:chgData name="Lugo, Adriana" userId="S::lugoa@smccd.edu::2a6bae40-1c99-4820-a566-6fcefe62a2f9" providerId="AD" clId="Web-{562A055D-3CB2-CDE2-5024-9E6956E0C064}" dt="2023-11-09T22:32:27.834" v="8"/>
          <ac:spMkLst>
            <pc:docMk/>
            <pc:sldMk cId="1988831082" sldId="256"/>
            <ac:spMk id="8" creationId="{CED26B12-0F61-4F71-BA2F-2AC9680C93C9}"/>
          </ac:spMkLst>
        </pc:spChg>
        <pc:spChg chg="mod">
          <ac:chgData name="Lugo, Adriana" userId="S::lugoa@smccd.edu::2a6bae40-1c99-4820-a566-6fcefe62a2f9" providerId="AD" clId="Web-{562A055D-3CB2-CDE2-5024-9E6956E0C064}" dt="2023-11-09T22:32:27.834" v="8"/>
          <ac:spMkLst>
            <pc:docMk/>
            <pc:sldMk cId="1988831082" sldId="256"/>
            <ac:spMk id="9" creationId="{E427F1B6-B5E8-443C-B43C-D19FEB5E0FCE}"/>
          </ac:spMkLst>
        </pc:spChg>
        <pc:spChg chg="mod">
          <ac:chgData name="Lugo, Adriana" userId="S::lugoa@smccd.edu::2a6bae40-1c99-4820-a566-6fcefe62a2f9" providerId="AD" clId="Web-{562A055D-3CB2-CDE2-5024-9E6956E0C064}" dt="2023-11-09T22:32:27.834" v="8"/>
          <ac:spMkLst>
            <pc:docMk/>
            <pc:sldMk cId="1988831082" sldId="256"/>
            <ac:spMk id="10" creationId="{AB432A39-691F-4E1E-872A-4E05A021166B}"/>
          </ac:spMkLst>
        </pc:spChg>
        <pc:spChg chg="add del">
          <ac:chgData name="Lugo, Adriana" userId="S::lugoa@smccd.edu::2a6bae40-1c99-4820-a566-6fcefe62a2f9" providerId="AD" clId="Web-{562A055D-3CB2-CDE2-5024-9E6956E0C064}" dt="2023-11-09T22:32:08.067" v="2"/>
          <ac:spMkLst>
            <pc:docMk/>
            <pc:sldMk cId="1988831082" sldId="256"/>
            <ac:spMk id="27" creationId="{03E8462A-FEBA-4848-81CC-3F8DA3E477BE}"/>
          </ac:spMkLst>
        </pc:spChg>
        <pc:spChg chg="add del">
          <ac:chgData name="Lugo, Adriana" userId="S::lugoa@smccd.edu::2a6bae40-1c99-4820-a566-6fcefe62a2f9" providerId="AD" clId="Web-{562A055D-3CB2-CDE2-5024-9E6956E0C064}" dt="2023-11-09T22:32:08.067" v="2"/>
          <ac:spMkLst>
            <pc:docMk/>
            <pc:sldMk cId="1988831082" sldId="256"/>
            <ac:spMk id="40" creationId="{7941F9B1-B01B-4A84-89D9-B169AEB4E456}"/>
          </ac:spMkLst>
        </pc:spChg>
        <pc:spChg chg="add del">
          <ac:chgData name="Lugo, Adriana" userId="S::lugoa@smccd.edu::2a6bae40-1c99-4820-a566-6fcefe62a2f9" providerId="AD" clId="Web-{562A055D-3CB2-CDE2-5024-9E6956E0C064}" dt="2023-11-09T22:32:11.583" v="4"/>
          <ac:spMkLst>
            <pc:docMk/>
            <pc:sldMk cId="1988831082" sldId="256"/>
            <ac:spMk id="43" creationId="{F0656BFA-9C98-404D-A9A8-62F85430CB99}"/>
          </ac:spMkLst>
        </pc:spChg>
        <pc:spChg chg="add del">
          <ac:chgData name="Lugo, Adriana" userId="S::lugoa@smccd.edu::2a6bae40-1c99-4820-a566-6fcefe62a2f9" providerId="AD" clId="Web-{562A055D-3CB2-CDE2-5024-9E6956E0C064}" dt="2023-11-09T22:32:11.583" v="4"/>
          <ac:spMkLst>
            <pc:docMk/>
            <pc:sldMk cId="1988831082" sldId="256"/>
            <ac:spMk id="44" creationId="{2CEFF5E2-6478-4C20-B0EB-864D7BD0A5E0}"/>
          </ac:spMkLst>
        </pc:spChg>
        <pc:spChg chg="add del">
          <ac:chgData name="Lugo, Adriana" userId="S::lugoa@smccd.edu::2a6bae40-1c99-4820-a566-6fcefe62a2f9" providerId="AD" clId="Web-{562A055D-3CB2-CDE2-5024-9E6956E0C064}" dt="2023-11-09T22:32:14.005" v="6"/>
          <ac:spMkLst>
            <pc:docMk/>
            <pc:sldMk cId="1988831082" sldId="256"/>
            <ac:spMk id="47" creationId="{39178BE9-53D8-441A-8691-0ED3B464BCD4}"/>
          </ac:spMkLst>
        </pc:spChg>
        <pc:grpChg chg="add del">
          <ac:chgData name="Lugo, Adriana" userId="S::lugoa@smccd.edu::2a6bae40-1c99-4820-a566-6fcefe62a2f9" providerId="AD" clId="Web-{562A055D-3CB2-CDE2-5024-9E6956E0C064}" dt="2023-11-09T22:32:08.067" v="2"/>
          <ac:grpSpMkLst>
            <pc:docMk/>
            <pc:sldMk cId="1988831082" sldId="256"/>
            <ac:grpSpMk id="15" creationId="{609316A9-990D-4EC3-A671-70EE5C1493A4}"/>
          </ac:grpSpMkLst>
        </pc:grpChg>
        <pc:grpChg chg="add del">
          <ac:chgData name="Lugo, Adriana" userId="S::lugoa@smccd.edu::2a6bae40-1c99-4820-a566-6fcefe62a2f9" providerId="AD" clId="Web-{562A055D-3CB2-CDE2-5024-9E6956E0C064}" dt="2023-11-09T22:32:08.067" v="2"/>
          <ac:grpSpMkLst>
            <pc:docMk/>
            <pc:sldMk cId="1988831082" sldId="256"/>
            <ac:grpSpMk id="29" creationId="{2109F83F-40FE-4DB3-84CC-09FB3340D06D}"/>
          </ac:grpSpMkLst>
        </pc:grpChg>
        <pc:grpChg chg="add del">
          <ac:chgData name="Lugo, Adriana" userId="S::lugoa@smccd.edu::2a6bae40-1c99-4820-a566-6fcefe62a2f9" providerId="AD" clId="Web-{562A055D-3CB2-CDE2-5024-9E6956E0C064}" dt="2023-11-09T22:32:11.583" v="4"/>
          <ac:grpSpMkLst>
            <pc:docMk/>
            <pc:sldMk cId="1988831082" sldId="256"/>
            <ac:grpSpMk id="42" creationId="{609316A9-990D-4EC3-A671-70EE5C1493A4}"/>
          </ac:grpSpMkLst>
        </pc:grpChg>
        <pc:grpChg chg="add del">
          <ac:chgData name="Lugo, Adriana" userId="S::lugoa@smccd.edu::2a6bae40-1c99-4820-a566-6fcefe62a2f9" providerId="AD" clId="Web-{562A055D-3CB2-CDE2-5024-9E6956E0C064}" dt="2023-11-09T22:32:14.005" v="6"/>
          <ac:grpSpMkLst>
            <pc:docMk/>
            <pc:sldMk cId="1988831082" sldId="256"/>
            <ac:grpSpMk id="46" creationId="{609316A9-990D-4EC3-A671-70EE5C1493A4}"/>
          </ac:grpSpMkLst>
        </pc:grpChg>
        <pc:grpChg chg="add del">
          <ac:chgData name="Lugo, Adriana" userId="S::lugoa@smccd.edu::2a6bae40-1c99-4820-a566-6fcefe62a2f9" providerId="AD" clId="Web-{562A055D-3CB2-CDE2-5024-9E6956E0C064}" dt="2023-11-09T22:32:27.834" v="8"/>
          <ac:grpSpMkLst>
            <pc:docMk/>
            <pc:sldMk cId="1988831082" sldId="256"/>
            <ac:grpSpMk id="49" creationId="{609316A9-990D-4EC3-A671-70EE5C1493A4}"/>
          </ac:grpSpMkLst>
        </pc:grpChg>
        <pc:picChg chg="mod">
          <ac:chgData name="Lugo, Adriana" userId="S::lugoa@smccd.edu::2a6bae40-1c99-4820-a566-6fcefe62a2f9" providerId="AD" clId="Web-{562A055D-3CB2-CDE2-5024-9E6956E0C064}" dt="2023-11-09T22:32:27.834" v="8"/>
          <ac:picMkLst>
            <pc:docMk/>
            <pc:sldMk cId="1988831082" sldId="256"/>
            <ac:picMk id="7" creationId="{4839DBB2-6311-461A-8BB6-3B89C2E078B0}"/>
          </ac:picMkLst>
        </pc:picChg>
      </pc:sldChg>
      <pc:sldChg chg="addSp delSp modSp mod modClrScheme chgLayout">
        <pc:chgData name="Lugo, Adriana" userId="S::lugoa@smccd.edu::2a6bae40-1c99-4820-a566-6fcefe62a2f9" providerId="AD" clId="Web-{562A055D-3CB2-CDE2-5024-9E6956E0C064}" dt="2023-11-09T23:27:39.325" v="377"/>
        <pc:sldMkLst>
          <pc:docMk/>
          <pc:sldMk cId="178877783" sldId="318"/>
        </pc:sldMkLst>
        <pc:spChg chg="add del mod ord">
          <ac:chgData name="Lugo, Adriana" userId="S::lugoa@smccd.edu::2a6bae40-1c99-4820-a566-6fcefe62a2f9" providerId="AD" clId="Web-{562A055D-3CB2-CDE2-5024-9E6956E0C064}" dt="2023-11-09T23:27:39.325" v="377"/>
          <ac:spMkLst>
            <pc:docMk/>
            <pc:sldMk cId="178877783" sldId="318"/>
            <ac:spMk id="3" creationId="{00000000-0000-0000-0000-000000000000}"/>
          </ac:spMkLst>
        </pc:spChg>
        <pc:graphicFrameChg chg="add del">
          <ac:chgData name="Lugo, Adriana" userId="S::lugoa@smccd.edu::2a6bae40-1c99-4820-a566-6fcefe62a2f9" providerId="AD" clId="Web-{562A055D-3CB2-CDE2-5024-9E6956E0C064}" dt="2023-11-09T23:27:39.325" v="377"/>
          <ac:graphicFrameMkLst>
            <pc:docMk/>
            <pc:sldMk cId="178877783" sldId="318"/>
            <ac:graphicFrameMk id="11" creationId="{695307E3-7C7B-7685-89B9-9FE0A5824D43}"/>
          </ac:graphicFrameMkLst>
        </pc:graphicFrameChg>
      </pc:sldChg>
      <pc:sldChg chg="delSp modSp mod ord modClrScheme chgLayout">
        <pc:chgData name="Lugo, Adriana" userId="S::lugoa@smccd.edu::2a6bae40-1c99-4820-a566-6fcefe62a2f9" providerId="AD" clId="Web-{562A055D-3CB2-CDE2-5024-9E6956E0C064}" dt="2023-11-09T22:46:03.667" v="81" actId="20577"/>
        <pc:sldMkLst>
          <pc:docMk/>
          <pc:sldMk cId="49262501" sldId="319"/>
        </pc:sldMkLst>
        <pc:spChg chg="mod ord">
          <ac:chgData name="Lugo, Adriana" userId="S::lugoa@smccd.edu::2a6bae40-1c99-4820-a566-6fcefe62a2f9" providerId="AD" clId="Web-{562A055D-3CB2-CDE2-5024-9E6956E0C064}" dt="2023-11-09T22:39:46.721" v="67" actId="1076"/>
          <ac:spMkLst>
            <pc:docMk/>
            <pc:sldMk cId="49262501" sldId="319"/>
            <ac:spMk id="2" creationId="{00000000-0000-0000-0000-000000000000}"/>
          </ac:spMkLst>
        </pc:spChg>
        <pc:spChg chg="mod ord">
          <ac:chgData name="Lugo, Adriana" userId="S::lugoa@smccd.edu::2a6bae40-1c99-4820-a566-6fcefe62a2f9" providerId="AD" clId="Web-{562A055D-3CB2-CDE2-5024-9E6956E0C064}" dt="2023-11-09T22:46:03.667" v="81" actId="20577"/>
          <ac:spMkLst>
            <pc:docMk/>
            <pc:sldMk cId="49262501" sldId="319"/>
            <ac:spMk id="3" creationId="{00000000-0000-0000-0000-000000000000}"/>
          </ac:spMkLst>
        </pc:spChg>
        <pc:spChg chg="del">
          <ac:chgData name="Lugo, Adriana" userId="S::lugoa@smccd.edu::2a6bae40-1c99-4820-a566-6fcefe62a2f9" providerId="AD" clId="Web-{562A055D-3CB2-CDE2-5024-9E6956E0C064}" dt="2023-11-09T22:39:22.798" v="63"/>
          <ac:spMkLst>
            <pc:docMk/>
            <pc:sldMk cId="49262501" sldId="319"/>
            <ac:spMk id="4" creationId="{BF518A3A-ECE0-42A2-BD7B-43096BD7B6FA}"/>
          </ac:spMkLst>
        </pc:spChg>
        <pc:spChg chg="del">
          <ac:chgData name="Lugo, Adriana" userId="S::lugoa@smccd.edu::2a6bae40-1c99-4820-a566-6fcefe62a2f9" providerId="AD" clId="Web-{562A055D-3CB2-CDE2-5024-9E6956E0C064}" dt="2023-11-09T22:39:21.735" v="62"/>
          <ac:spMkLst>
            <pc:docMk/>
            <pc:sldMk cId="49262501" sldId="319"/>
            <ac:spMk id="5" creationId="{00000000-0000-0000-0000-000000000000}"/>
          </ac:spMkLst>
        </pc:spChg>
        <pc:spChg chg="del">
          <ac:chgData name="Lugo, Adriana" userId="S::lugoa@smccd.edu::2a6bae40-1c99-4820-a566-6fcefe62a2f9" providerId="AD" clId="Web-{562A055D-3CB2-CDE2-5024-9E6956E0C064}" dt="2023-11-09T22:39:24.126" v="64"/>
          <ac:spMkLst>
            <pc:docMk/>
            <pc:sldMk cId="49262501" sldId="319"/>
            <ac:spMk id="6" creationId="{29C5912D-DD36-465B-BD92-BB0220505875}"/>
          </ac:spMkLst>
        </pc:spChg>
      </pc:sldChg>
      <pc:sldChg chg="addSp delSp modSp mod modClrScheme chgLayout">
        <pc:chgData name="Lugo, Adriana" userId="S::lugoa@smccd.edu::2a6bae40-1c99-4820-a566-6fcefe62a2f9" providerId="AD" clId="Web-{562A055D-3CB2-CDE2-5024-9E6956E0C064}" dt="2023-11-09T23:53:56.862" v="1035"/>
        <pc:sldMkLst>
          <pc:docMk/>
          <pc:sldMk cId="1600586575" sldId="320"/>
        </pc:sldMkLst>
        <pc:spChg chg="add del mod">
          <ac:chgData name="Lugo, Adriana" userId="S::lugoa@smccd.edu::2a6bae40-1c99-4820-a566-6fcefe62a2f9" providerId="AD" clId="Web-{562A055D-3CB2-CDE2-5024-9E6956E0C064}" dt="2023-11-09T23:32:52.454" v="463"/>
          <ac:spMkLst>
            <pc:docMk/>
            <pc:sldMk cId="1600586575" sldId="320"/>
            <ac:spMk id="3" creationId="{A1B3BA7F-2009-F3A6-50BE-1AB64B2EADE6}"/>
          </ac:spMkLst>
        </pc:spChg>
        <pc:spChg chg="mod">
          <ac:chgData name="Lugo, Adriana" userId="S::lugoa@smccd.edu::2a6bae40-1c99-4820-a566-6fcefe62a2f9" providerId="AD" clId="Web-{562A055D-3CB2-CDE2-5024-9E6956E0C064}" dt="2023-11-09T23:31:59.966" v="458" actId="20577"/>
          <ac:spMkLst>
            <pc:docMk/>
            <pc:sldMk cId="1600586575" sldId="320"/>
            <ac:spMk id="5" creationId="{00000000-0000-0000-0000-000000000000}"/>
          </ac:spMkLst>
        </pc:spChg>
        <pc:spChg chg="del mod ord">
          <ac:chgData name="Lugo, Adriana" userId="S::lugoa@smccd.edu::2a6bae40-1c99-4820-a566-6fcefe62a2f9" providerId="AD" clId="Web-{562A055D-3CB2-CDE2-5024-9E6956E0C064}" dt="2023-11-09T23:32:50.282" v="462"/>
          <ac:spMkLst>
            <pc:docMk/>
            <pc:sldMk cId="1600586575" sldId="320"/>
            <ac:spMk id="9" creationId="{00000000-0000-0000-0000-000000000000}"/>
          </ac:spMkLst>
        </pc:spChg>
        <pc:spChg chg="add del mod">
          <ac:chgData name="Lugo, Adriana" userId="S::lugoa@smccd.edu::2a6bae40-1c99-4820-a566-6fcefe62a2f9" providerId="AD" clId="Web-{562A055D-3CB2-CDE2-5024-9E6956E0C064}" dt="2023-11-09T23:47:48.198" v="823"/>
          <ac:spMkLst>
            <pc:docMk/>
            <pc:sldMk cId="1600586575" sldId="320"/>
            <ac:spMk id="12" creationId="{A3F130C1-D88D-2BF8-1C49-2BE648D8F9A8}"/>
          </ac:spMkLst>
        </pc:spChg>
        <pc:graphicFrameChg chg="add mod modGraphic">
          <ac:chgData name="Lugo, Adriana" userId="S::lugoa@smccd.edu::2a6bae40-1c99-4820-a566-6fcefe62a2f9" providerId="AD" clId="Web-{562A055D-3CB2-CDE2-5024-9E6956E0C064}" dt="2023-11-09T23:53:56.862" v="1035"/>
          <ac:graphicFrameMkLst>
            <pc:docMk/>
            <pc:sldMk cId="1600586575" sldId="320"/>
            <ac:graphicFrameMk id="8" creationId="{1E61BFAA-58A1-A5F0-B6C5-4D8A48FC7A90}"/>
          </ac:graphicFrameMkLst>
        </pc:graphicFrameChg>
        <pc:graphicFrameChg chg="add mod modGraphic">
          <ac:chgData name="Lugo, Adriana" userId="S::lugoa@smccd.edu::2a6bae40-1c99-4820-a566-6fcefe62a2f9" providerId="AD" clId="Web-{562A055D-3CB2-CDE2-5024-9E6956E0C064}" dt="2023-11-09T23:48:29.841" v="839" actId="1076"/>
          <ac:graphicFrameMkLst>
            <pc:docMk/>
            <pc:sldMk cId="1600586575" sldId="320"/>
            <ac:graphicFrameMk id="11" creationId="{3C4C6742-B84A-C95B-C1C3-01F24E2F47FD}"/>
          </ac:graphicFrameMkLst>
        </pc:graphicFrameChg>
        <pc:graphicFrameChg chg="add del mod modGraphic">
          <ac:chgData name="Lugo, Adriana" userId="S::lugoa@smccd.edu::2a6bae40-1c99-4820-a566-6fcefe62a2f9" providerId="AD" clId="Web-{562A055D-3CB2-CDE2-5024-9E6956E0C064}" dt="2023-11-09T23:50:36.693" v="919"/>
          <ac:graphicFrameMkLst>
            <pc:docMk/>
            <pc:sldMk cId="1600586575" sldId="320"/>
            <ac:graphicFrameMk id="15" creationId="{3061285E-23D3-A23A-2011-EB5B9B86CDE8}"/>
          </ac:graphicFrameMkLst>
        </pc:graphicFrameChg>
        <pc:picChg chg="add mod">
          <ac:chgData name="Lugo, Adriana" userId="S::lugoa@smccd.edu::2a6bae40-1c99-4820-a566-6fcefe62a2f9" providerId="AD" clId="Web-{562A055D-3CB2-CDE2-5024-9E6956E0C064}" dt="2023-11-09T23:53:53.096" v="1033" actId="1076"/>
          <ac:picMkLst>
            <pc:docMk/>
            <pc:sldMk cId="1600586575" sldId="320"/>
            <ac:picMk id="13" creationId="{FC9B1540-2599-0E3D-C9A5-C5618D5B86B4}"/>
          </ac:picMkLst>
        </pc:picChg>
        <pc:picChg chg="del">
          <ac:chgData name="Lugo, Adriana" userId="S::lugoa@smccd.edu::2a6bae40-1c99-4820-a566-6fcefe62a2f9" providerId="AD" clId="Web-{562A055D-3CB2-CDE2-5024-9E6956E0C064}" dt="2023-11-09T23:32:44.281" v="459"/>
          <ac:picMkLst>
            <pc:docMk/>
            <pc:sldMk cId="1600586575" sldId="320"/>
            <ac:picMk id="1034" creationId="{00000000-0000-0000-0000-000000000000}"/>
          </ac:picMkLst>
        </pc:picChg>
      </pc:sldChg>
      <pc:sldChg chg="addSp modSp mod setBg modClrScheme chgLayout">
        <pc:chgData name="Lugo, Adriana" userId="S::lugoa@smccd.edu::2a6bae40-1c99-4820-a566-6fcefe62a2f9" providerId="AD" clId="Web-{562A055D-3CB2-CDE2-5024-9E6956E0C064}" dt="2023-11-09T23:28:43.907" v="385" actId="1076"/>
        <pc:sldMkLst>
          <pc:docMk/>
          <pc:sldMk cId="2464765439" sldId="321"/>
        </pc:sldMkLst>
        <pc:spChg chg="mod ord">
          <ac:chgData name="Lugo, Adriana" userId="S::lugoa@smccd.edu::2a6bae40-1c99-4820-a566-6fcefe62a2f9" providerId="AD" clId="Web-{562A055D-3CB2-CDE2-5024-9E6956E0C064}" dt="2023-11-09T23:28:43.907" v="385" actId="1076"/>
          <ac:spMkLst>
            <pc:docMk/>
            <pc:sldMk cId="2464765439" sldId="321"/>
            <ac:spMk id="3" creationId="{00000000-0000-0000-0000-000000000000}"/>
          </ac:spMkLst>
        </pc:spChg>
        <pc:spChg chg="add">
          <ac:chgData name="Lugo, Adriana" userId="S::lugoa@smccd.edu::2a6bae40-1c99-4820-a566-6fcefe62a2f9" providerId="AD" clId="Web-{562A055D-3CB2-CDE2-5024-9E6956E0C064}" dt="2023-11-09T23:28:35.953" v="383"/>
          <ac:spMkLst>
            <pc:docMk/>
            <pc:sldMk cId="2464765439" sldId="321"/>
            <ac:spMk id="4" creationId="{E258AB4F-159F-E72B-96D5-7DC73CB98A70}"/>
          </ac:spMkLst>
        </pc:spChg>
        <pc:spChg chg="add">
          <ac:chgData name="Lugo, Adriana" userId="S::lugoa@smccd.edu::2a6bae40-1c99-4820-a566-6fcefe62a2f9" providerId="AD" clId="Web-{562A055D-3CB2-CDE2-5024-9E6956E0C064}" dt="2023-11-09T23:28:35.969" v="384"/>
          <ac:spMkLst>
            <pc:docMk/>
            <pc:sldMk cId="2464765439" sldId="321"/>
            <ac:spMk id="6" creationId="{4747BEE0-166F-5990-8383-9F82714D4B1C}"/>
          </ac:spMkLst>
        </pc:spChg>
        <pc:spChg chg="add">
          <ac:chgData name="Lugo, Adriana" userId="S::lugoa@smccd.edu::2a6bae40-1c99-4820-a566-6fcefe62a2f9" providerId="AD" clId="Web-{562A055D-3CB2-CDE2-5024-9E6956E0C064}" dt="2023-11-09T23:27:51.419" v="378"/>
          <ac:spMkLst>
            <pc:docMk/>
            <pc:sldMk cId="2464765439" sldId="321"/>
            <ac:spMk id="8" creationId="{E80B86A7-A1EC-475B-9166-88902B033A38}"/>
          </ac:spMkLst>
        </pc:spChg>
        <pc:spChg chg="add">
          <ac:chgData name="Lugo, Adriana" userId="S::lugoa@smccd.edu::2a6bae40-1c99-4820-a566-6fcefe62a2f9" providerId="AD" clId="Web-{562A055D-3CB2-CDE2-5024-9E6956E0C064}" dt="2023-11-09T23:27:51.419" v="378"/>
          <ac:spMkLst>
            <pc:docMk/>
            <pc:sldMk cId="2464765439" sldId="321"/>
            <ac:spMk id="10" creationId="{C2C29CB1-9F74-4879-A6AF-AEA67B6F1F4D}"/>
          </ac:spMkLst>
        </pc:spChg>
        <pc:spChg chg="add">
          <ac:chgData name="Lugo, Adriana" userId="S::lugoa@smccd.edu::2a6bae40-1c99-4820-a566-6fcefe62a2f9" providerId="AD" clId="Web-{562A055D-3CB2-CDE2-5024-9E6956E0C064}" dt="2023-11-09T23:27:51.419" v="378"/>
          <ac:spMkLst>
            <pc:docMk/>
            <pc:sldMk cId="2464765439" sldId="321"/>
            <ac:spMk id="12" creationId="{7E2C7115-5336-410C-AD71-0F0952A2E5A7}"/>
          </ac:spMkLst>
        </pc:spChg>
      </pc:sldChg>
      <pc:sldChg chg="addSp modSp mod setBg modClrScheme chgLayout">
        <pc:chgData name="Lugo, Adriana" userId="S::lugoa@smccd.edu::2a6bae40-1c99-4820-a566-6fcefe62a2f9" providerId="AD" clId="Web-{562A055D-3CB2-CDE2-5024-9E6956E0C064}" dt="2023-11-09T23:31:14.479" v="451" actId="20577"/>
        <pc:sldMkLst>
          <pc:docMk/>
          <pc:sldMk cId="3830112864" sldId="322"/>
        </pc:sldMkLst>
        <pc:spChg chg="mod ord">
          <ac:chgData name="Lugo, Adriana" userId="S::lugoa@smccd.edu::2a6bae40-1c99-4820-a566-6fcefe62a2f9" providerId="AD" clId="Web-{562A055D-3CB2-CDE2-5024-9E6956E0C064}" dt="2023-11-09T23:29:59.380" v="397" actId="1076"/>
          <ac:spMkLst>
            <pc:docMk/>
            <pc:sldMk cId="3830112864" sldId="322"/>
            <ac:spMk id="2" creationId="{00000000-0000-0000-0000-000000000000}"/>
          </ac:spMkLst>
        </pc:spChg>
        <pc:spChg chg="mod ord">
          <ac:chgData name="Lugo, Adriana" userId="S::lugoa@smccd.edu::2a6bae40-1c99-4820-a566-6fcefe62a2f9" providerId="AD" clId="Web-{562A055D-3CB2-CDE2-5024-9E6956E0C064}" dt="2023-11-09T23:31:14.479" v="451" actId="20577"/>
          <ac:spMkLst>
            <pc:docMk/>
            <pc:sldMk cId="3830112864" sldId="322"/>
            <ac:spMk id="3" creationId="{00000000-0000-0000-0000-000000000000}"/>
          </ac:spMkLst>
        </pc:spChg>
        <pc:spChg chg="add">
          <ac:chgData name="Lugo, Adriana" userId="S::lugoa@smccd.edu::2a6bae40-1c99-4820-a566-6fcefe62a2f9" providerId="AD" clId="Web-{562A055D-3CB2-CDE2-5024-9E6956E0C064}" dt="2023-11-09T23:29:33.191" v="390"/>
          <ac:spMkLst>
            <pc:docMk/>
            <pc:sldMk cId="3830112864" sldId="322"/>
            <ac:spMk id="8" creationId="{8DF4D7F6-81B5-452A-9CE6-76D81F91D41B}"/>
          </ac:spMkLst>
        </pc:spChg>
        <pc:spChg chg="add">
          <ac:chgData name="Lugo, Adriana" userId="S::lugoa@smccd.edu::2a6bae40-1c99-4820-a566-6fcefe62a2f9" providerId="AD" clId="Web-{562A055D-3CB2-CDE2-5024-9E6956E0C064}" dt="2023-11-09T23:29:33.191" v="390"/>
          <ac:spMkLst>
            <pc:docMk/>
            <pc:sldMk cId="3830112864" sldId="322"/>
            <ac:spMk id="10" creationId="{4600514D-20FB-4559-97DC-D1DC39E6C3DE}"/>
          </ac:spMkLst>
        </pc:spChg>
        <pc:spChg chg="add">
          <ac:chgData name="Lugo, Adriana" userId="S::lugoa@smccd.edu::2a6bae40-1c99-4820-a566-6fcefe62a2f9" providerId="AD" clId="Web-{562A055D-3CB2-CDE2-5024-9E6956E0C064}" dt="2023-11-09T23:29:33.191" v="390"/>
          <ac:spMkLst>
            <pc:docMk/>
            <pc:sldMk cId="3830112864" sldId="322"/>
            <ac:spMk id="12" creationId="{266F638A-E405-4AC0-B984-72E5813B0DD1}"/>
          </ac:spMkLst>
        </pc:spChg>
        <pc:spChg chg="add">
          <ac:chgData name="Lugo, Adriana" userId="S::lugoa@smccd.edu::2a6bae40-1c99-4820-a566-6fcefe62a2f9" providerId="AD" clId="Web-{562A055D-3CB2-CDE2-5024-9E6956E0C064}" dt="2023-11-09T23:29:33.191" v="390"/>
          <ac:spMkLst>
            <pc:docMk/>
            <pc:sldMk cId="3830112864" sldId="322"/>
            <ac:spMk id="18" creationId="{27B538D5-95DB-47ED-9CB4-34AE5BF78E6B}"/>
          </ac:spMkLst>
        </pc:spChg>
        <pc:cxnChg chg="add">
          <ac:chgData name="Lugo, Adriana" userId="S::lugoa@smccd.edu::2a6bae40-1c99-4820-a566-6fcefe62a2f9" providerId="AD" clId="Web-{562A055D-3CB2-CDE2-5024-9E6956E0C064}" dt="2023-11-09T23:29:33.191" v="390"/>
          <ac:cxnSpMkLst>
            <pc:docMk/>
            <pc:sldMk cId="3830112864" sldId="322"/>
            <ac:cxnSpMk id="14" creationId="{7D1CBE93-B17D-4509-843C-82287C38032A}"/>
          </ac:cxnSpMkLst>
        </pc:cxnChg>
        <pc:cxnChg chg="add">
          <ac:chgData name="Lugo, Adriana" userId="S::lugoa@smccd.edu::2a6bae40-1c99-4820-a566-6fcefe62a2f9" providerId="AD" clId="Web-{562A055D-3CB2-CDE2-5024-9E6956E0C064}" dt="2023-11-09T23:29:33.191" v="390"/>
          <ac:cxnSpMkLst>
            <pc:docMk/>
            <pc:sldMk cId="3830112864" sldId="322"/>
            <ac:cxnSpMk id="16" creationId="{AE6277B4-6A43-48AB-89B2-3442221619CC}"/>
          </ac:cxnSpMkLst>
        </pc:cxnChg>
      </pc:sldChg>
      <pc:sldChg chg="addSp delSp modSp add mod replId setBg">
        <pc:chgData name="Lugo, Adriana" userId="S::lugoa@smccd.edu::2a6bae40-1c99-4820-a566-6fcefe62a2f9" providerId="AD" clId="Web-{562A055D-3CB2-CDE2-5024-9E6956E0C064}" dt="2023-11-09T23:27:20.980" v="375"/>
        <pc:sldMkLst>
          <pc:docMk/>
          <pc:sldMk cId="2299763776" sldId="323"/>
        </pc:sldMkLst>
        <pc:spChg chg="mod">
          <ac:chgData name="Lugo, Adriana" userId="S::lugoa@smccd.edu::2a6bae40-1c99-4820-a566-6fcefe62a2f9" providerId="AD" clId="Web-{562A055D-3CB2-CDE2-5024-9E6956E0C064}" dt="2023-11-09T23:27:20.980" v="375"/>
          <ac:spMkLst>
            <pc:docMk/>
            <pc:sldMk cId="2299763776" sldId="323"/>
            <ac:spMk id="2" creationId="{00000000-0000-0000-0000-000000000000}"/>
          </ac:spMkLst>
        </pc:spChg>
        <pc:spChg chg="add del mod">
          <ac:chgData name="Lugo, Adriana" userId="S::lugoa@smccd.edu::2a6bae40-1c99-4820-a566-6fcefe62a2f9" providerId="AD" clId="Web-{562A055D-3CB2-CDE2-5024-9E6956E0C064}" dt="2023-11-09T23:27:20.980" v="375"/>
          <ac:spMkLst>
            <pc:docMk/>
            <pc:sldMk cId="2299763776" sldId="323"/>
            <ac:spMk id="3" creationId="{00000000-0000-0000-0000-000000000000}"/>
          </ac:spMkLst>
        </pc:spChg>
        <pc:spChg chg="add">
          <ac:chgData name="Lugo, Adriana" userId="S::lugoa@smccd.edu::2a6bae40-1c99-4820-a566-6fcefe62a2f9" providerId="AD" clId="Web-{562A055D-3CB2-CDE2-5024-9E6956E0C064}" dt="2023-11-09T23:27:20.980" v="375"/>
          <ac:spMkLst>
            <pc:docMk/>
            <pc:sldMk cId="2299763776" sldId="323"/>
            <ac:spMk id="8" creationId="{8DF4D7F6-81B5-452A-9CE6-76D81F91D41B}"/>
          </ac:spMkLst>
        </pc:spChg>
        <pc:spChg chg="add">
          <ac:chgData name="Lugo, Adriana" userId="S::lugoa@smccd.edu::2a6bae40-1c99-4820-a566-6fcefe62a2f9" providerId="AD" clId="Web-{562A055D-3CB2-CDE2-5024-9E6956E0C064}" dt="2023-11-09T23:27:20.980" v="375"/>
          <ac:spMkLst>
            <pc:docMk/>
            <pc:sldMk cId="2299763776" sldId="323"/>
            <ac:spMk id="10" creationId="{4600514D-20FB-4559-97DC-D1DC39E6C3DE}"/>
          </ac:spMkLst>
        </pc:spChg>
        <pc:spChg chg="add">
          <ac:chgData name="Lugo, Adriana" userId="S::lugoa@smccd.edu::2a6bae40-1c99-4820-a566-6fcefe62a2f9" providerId="AD" clId="Web-{562A055D-3CB2-CDE2-5024-9E6956E0C064}" dt="2023-11-09T23:27:20.980" v="375"/>
          <ac:spMkLst>
            <pc:docMk/>
            <pc:sldMk cId="2299763776" sldId="323"/>
            <ac:spMk id="12" creationId="{266F638A-E405-4AC0-B984-72E5813B0DD1}"/>
          </ac:spMkLst>
        </pc:spChg>
        <pc:spChg chg="add">
          <ac:chgData name="Lugo, Adriana" userId="S::lugoa@smccd.edu::2a6bae40-1c99-4820-a566-6fcefe62a2f9" providerId="AD" clId="Web-{562A055D-3CB2-CDE2-5024-9E6956E0C064}" dt="2023-11-09T23:27:20.980" v="375"/>
          <ac:spMkLst>
            <pc:docMk/>
            <pc:sldMk cId="2299763776" sldId="323"/>
            <ac:spMk id="18" creationId="{27B538D5-95DB-47ED-9CB4-34AE5BF78E6B}"/>
          </ac:spMkLst>
        </pc:spChg>
        <pc:graphicFrameChg chg="add del">
          <ac:chgData name="Lugo, Adriana" userId="S::lugoa@smccd.edu::2a6bae40-1c99-4820-a566-6fcefe62a2f9" providerId="AD" clId="Web-{562A055D-3CB2-CDE2-5024-9E6956E0C064}" dt="2023-11-09T23:27:02.807" v="374"/>
          <ac:graphicFrameMkLst>
            <pc:docMk/>
            <pc:sldMk cId="2299763776" sldId="323"/>
            <ac:graphicFrameMk id="5" creationId="{E6437054-A11D-AF16-2C0B-1EA112FDA390}"/>
          </ac:graphicFrameMkLst>
        </pc:graphicFrameChg>
        <pc:cxnChg chg="add">
          <ac:chgData name="Lugo, Adriana" userId="S::lugoa@smccd.edu::2a6bae40-1c99-4820-a566-6fcefe62a2f9" providerId="AD" clId="Web-{562A055D-3CB2-CDE2-5024-9E6956E0C064}" dt="2023-11-09T23:27:20.980" v="375"/>
          <ac:cxnSpMkLst>
            <pc:docMk/>
            <pc:sldMk cId="2299763776" sldId="323"/>
            <ac:cxnSpMk id="14" creationId="{7D1CBE93-B17D-4509-843C-82287C38032A}"/>
          </ac:cxnSpMkLst>
        </pc:cxnChg>
        <pc:cxnChg chg="add">
          <ac:chgData name="Lugo, Adriana" userId="S::lugoa@smccd.edu::2a6bae40-1c99-4820-a566-6fcefe62a2f9" providerId="AD" clId="Web-{562A055D-3CB2-CDE2-5024-9E6956E0C064}" dt="2023-11-09T23:27:20.980" v="375"/>
          <ac:cxnSpMkLst>
            <pc:docMk/>
            <pc:sldMk cId="2299763776" sldId="323"/>
            <ac:cxnSpMk id="16" creationId="{AE6277B4-6A43-48AB-89B2-3442221619CC}"/>
          </ac:cxnSpMkLst>
        </pc:cxnChg>
      </pc:sldChg>
      <pc:sldChg chg="addSp delSp modSp new mod ord setBg">
        <pc:chgData name="Lugo, Adriana" userId="S::lugoa@smccd.edu::2a6bae40-1c99-4820-a566-6fcefe62a2f9" providerId="AD" clId="Web-{562A055D-3CB2-CDE2-5024-9E6956E0C064}" dt="2023-11-09T23:42:54.695" v="678"/>
        <pc:sldMkLst>
          <pc:docMk/>
          <pc:sldMk cId="2564270219" sldId="324"/>
        </pc:sldMkLst>
        <pc:spChg chg="add">
          <ac:chgData name="Lugo, Adriana" userId="S::lugoa@smccd.edu::2a6bae40-1c99-4820-a566-6fcefe62a2f9" providerId="AD" clId="Web-{562A055D-3CB2-CDE2-5024-9E6956E0C064}" dt="2023-11-09T23:37:11.595" v="559"/>
          <ac:spMkLst>
            <pc:docMk/>
            <pc:sldMk cId="2564270219" sldId="324"/>
            <ac:spMk id="8" creationId="{84BC94C3-6F64-4CF2-A3D7-1DFF4985180D}"/>
          </ac:spMkLst>
        </pc:spChg>
        <pc:spChg chg="add">
          <ac:chgData name="Lugo, Adriana" userId="S::lugoa@smccd.edu::2a6bae40-1c99-4820-a566-6fcefe62a2f9" providerId="AD" clId="Web-{562A055D-3CB2-CDE2-5024-9E6956E0C064}" dt="2023-11-09T23:40:48.124" v="623"/>
          <ac:spMkLst>
            <pc:docMk/>
            <pc:sldMk cId="2564270219" sldId="324"/>
            <ac:spMk id="9" creationId="{C30322A9-6ADE-0326-5776-4CC4EEB1363A}"/>
          </ac:spMkLst>
        </pc:spChg>
        <pc:spChg chg="add mod">
          <ac:chgData name="Lugo, Adriana" userId="S::lugoa@smccd.edu::2a6bae40-1c99-4820-a566-6fcefe62a2f9" providerId="AD" clId="Web-{562A055D-3CB2-CDE2-5024-9E6956E0C064}" dt="2023-11-09T23:41:47.253" v="657" actId="20577"/>
          <ac:spMkLst>
            <pc:docMk/>
            <pc:sldMk cId="2564270219" sldId="324"/>
            <ac:spMk id="11" creationId="{F530847F-E32C-5BA9-29D1-AF033561D3D8}"/>
          </ac:spMkLst>
        </pc:spChg>
        <pc:picChg chg="add mod">
          <ac:chgData name="Lugo, Adriana" userId="S::lugoa@smccd.edu::2a6bae40-1c99-4820-a566-6fcefe62a2f9" providerId="AD" clId="Web-{562A055D-3CB2-CDE2-5024-9E6956E0C064}" dt="2023-11-09T23:40:38.171" v="622" actId="1076"/>
          <ac:picMkLst>
            <pc:docMk/>
            <pc:sldMk cId="2564270219" sldId="324"/>
            <ac:picMk id="2" creationId="{A1179CC4-7F78-9984-9F5E-FA7E2B9112A5}"/>
          </ac:picMkLst>
        </pc:picChg>
        <pc:picChg chg="add mod">
          <ac:chgData name="Lugo, Adriana" userId="S::lugoa@smccd.edu::2a6bae40-1c99-4820-a566-6fcefe62a2f9" providerId="AD" clId="Web-{562A055D-3CB2-CDE2-5024-9E6956E0C064}" dt="2023-11-09T23:40:36.889" v="621" actId="1076"/>
          <ac:picMkLst>
            <pc:docMk/>
            <pc:sldMk cId="2564270219" sldId="324"/>
            <ac:picMk id="3" creationId="{33C621E2-8FB3-76AD-324B-0A3ADF3973E6}"/>
          </ac:picMkLst>
        </pc:picChg>
        <pc:picChg chg="add del mod">
          <ac:chgData name="Lugo, Adriana" userId="S::lugoa@smccd.edu::2a6bae40-1c99-4820-a566-6fcefe62a2f9" providerId="AD" clId="Web-{562A055D-3CB2-CDE2-5024-9E6956E0C064}" dt="2023-11-09T23:39:30.385" v="593"/>
          <ac:picMkLst>
            <pc:docMk/>
            <pc:sldMk cId="2564270219" sldId="324"/>
            <ac:picMk id="4" creationId="{04B85B37-F20D-16AB-86A1-674E1765C3C1}"/>
          </ac:picMkLst>
        </pc:picChg>
        <pc:picChg chg="add del mod">
          <ac:chgData name="Lugo, Adriana" userId="S::lugoa@smccd.edu::2a6bae40-1c99-4820-a566-6fcefe62a2f9" providerId="AD" clId="Web-{562A055D-3CB2-CDE2-5024-9E6956E0C064}" dt="2023-11-09T23:39:30.385" v="592"/>
          <ac:picMkLst>
            <pc:docMk/>
            <pc:sldMk cId="2564270219" sldId="324"/>
            <ac:picMk id="5" creationId="{995DB803-5F9D-C799-72C8-5D1693068840}"/>
          </ac:picMkLst>
        </pc:picChg>
        <pc:picChg chg="add del mod">
          <ac:chgData name="Lugo, Adriana" userId="S::lugoa@smccd.edu::2a6bae40-1c99-4820-a566-6fcefe62a2f9" providerId="AD" clId="Web-{562A055D-3CB2-CDE2-5024-9E6956E0C064}" dt="2023-11-09T23:39:30.385" v="591"/>
          <ac:picMkLst>
            <pc:docMk/>
            <pc:sldMk cId="2564270219" sldId="324"/>
            <ac:picMk id="6" creationId="{356597E1-49EE-0D84-744F-9C85ADF0C0CF}"/>
          </ac:picMkLst>
        </pc:picChg>
      </pc:sldChg>
      <pc:sldChg chg="addSp delSp modSp new">
        <pc:chgData name="Lugo, Adriana" userId="S::lugoa@smccd.edu::2a6bae40-1c99-4820-a566-6fcefe62a2f9" providerId="AD" clId="Web-{562A055D-3CB2-CDE2-5024-9E6956E0C064}" dt="2023-11-09T23:54:16.254" v="1038" actId="1076"/>
        <pc:sldMkLst>
          <pc:docMk/>
          <pc:sldMk cId="345616318" sldId="325"/>
        </pc:sldMkLst>
        <pc:spChg chg="add mod">
          <ac:chgData name="Lugo, Adriana" userId="S::lugoa@smccd.edu::2a6bae40-1c99-4820-a566-6fcefe62a2f9" providerId="AD" clId="Web-{562A055D-3CB2-CDE2-5024-9E6956E0C064}" dt="2023-11-09T23:42:40.835" v="673" actId="1076"/>
          <ac:spMkLst>
            <pc:docMk/>
            <pc:sldMk cId="345616318" sldId="325"/>
            <ac:spMk id="7" creationId="{C47A75BA-D372-E27D-78D7-BDB4B5D748C5}"/>
          </ac:spMkLst>
        </pc:spChg>
        <pc:spChg chg="add mod">
          <ac:chgData name="Lugo, Adriana" userId="S::lugoa@smccd.edu::2a6bae40-1c99-4820-a566-6fcefe62a2f9" providerId="AD" clId="Web-{562A055D-3CB2-CDE2-5024-9E6956E0C064}" dt="2023-11-09T23:42:40.850" v="674" actId="1076"/>
          <ac:spMkLst>
            <pc:docMk/>
            <pc:sldMk cId="345616318" sldId="325"/>
            <ac:spMk id="9" creationId="{F9CBFF43-3A30-BCF3-C012-D26936281371}"/>
          </ac:spMkLst>
        </pc:spChg>
        <pc:picChg chg="add mod">
          <ac:chgData name="Lugo, Adriana" userId="S::lugoa@smccd.edu::2a6bae40-1c99-4820-a566-6fcefe62a2f9" providerId="AD" clId="Web-{562A055D-3CB2-CDE2-5024-9E6956E0C064}" dt="2023-11-09T23:54:16.254" v="1038" actId="1076"/>
          <ac:picMkLst>
            <pc:docMk/>
            <pc:sldMk cId="345616318" sldId="325"/>
            <ac:picMk id="2" creationId="{F453261E-F651-8E01-0E84-F929C51BE046}"/>
          </ac:picMkLst>
        </pc:picChg>
        <pc:picChg chg="add mod">
          <ac:chgData name="Lugo, Adriana" userId="S::lugoa@smccd.edu::2a6bae40-1c99-4820-a566-6fcefe62a2f9" providerId="AD" clId="Web-{562A055D-3CB2-CDE2-5024-9E6956E0C064}" dt="2023-11-09T23:54:14.363" v="1037" actId="14100"/>
          <ac:picMkLst>
            <pc:docMk/>
            <pc:sldMk cId="345616318" sldId="325"/>
            <ac:picMk id="3" creationId="{1B10FCCA-699F-16D3-F210-521C89183605}"/>
          </ac:picMkLst>
        </pc:picChg>
        <pc:picChg chg="add del mod">
          <ac:chgData name="Lugo, Adriana" userId="S::lugoa@smccd.edu::2a6bae40-1c99-4820-a566-6fcefe62a2f9" providerId="AD" clId="Web-{562A055D-3CB2-CDE2-5024-9E6956E0C064}" dt="2023-11-09T23:40:08.388" v="614"/>
          <ac:picMkLst>
            <pc:docMk/>
            <pc:sldMk cId="345616318" sldId="325"/>
            <ac:picMk id="4" creationId="{54100FE7-6912-A784-15B2-1746C6E703DC}"/>
          </ac:picMkLst>
        </pc:picChg>
        <pc:picChg chg="add del mod">
          <ac:chgData name="Lugo, Adriana" userId="S::lugoa@smccd.edu::2a6bae40-1c99-4820-a566-6fcefe62a2f9" providerId="AD" clId="Web-{562A055D-3CB2-CDE2-5024-9E6956E0C064}" dt="2023-11-09T23:49:21.563" v="842"/>
          <ac:picMkLst>
            <pc:docMk/>
            <pc:sldMk cId="345616318" sldId="325"/>
            <ac:picMk id="5" creationId="{423B9E0A-0D9D-B54B-2C91-EDBE36B4451C}"/>
          </ac:picMkLst>
        </pc:picChg>
      </pc:sldChg>
      <pc:sldChg chg="new del">
        <pc:chgData name="Lugo, Adriana" userId="S::lugoa@smccd.edu::2a6bae40-1c99-4820-a566-6fcefe62a2f9" providerId="AD" clId="Web-{562A055D-3CB2-CDE2-5024-9E6956E0C064}" dt="2023-11-09T23:43:59.605" v="686"/>
        <pc:sldMkLst>
          <pc:docMk/>
          <pc:sldMk cId="1369977353" sldId="326"/>
        </pc:sldMkLst>
      </pc:sldChg>
      <pc:sldChg chg="addSp delSp modSp add">
        <pc:chgData name="Lugo, Adriana" userId="S::lugoa@smccd.edu::2a6bae40-1c99-4820-a566-6fcefe62a2f9" providerId="AD" clId="Web-{562A055D-3CB2-CDE2-5024-9E6956E0C064}" dt="2023-11-09T23:49:34.017" v="849" actId="1076"/>
        <pc:sldMkLst>
          <pc:docMk/>
          <pc:sldMk cId="1205851280" sldId="327"/>
        </pc:sldMkLst>
        <pc:picChg chg="del">
          <ac:chgData name="Lugo, Adriana" userId="S::lugoa@smccd.edu::2a6bae40-1c99-4820-a566-6fcefe62a2f9" providerId="AD" clId="Web-{562A055D-3CB2-CDE2-5024-9E6956E0C064}" dt="2023-11-09T23:43:56.621" v="684"/>
          <ac:picMkLst>
            <pc:docMk/>
            <pc:sldMk cId="1205851280" sldId="327"/>
            <ac:picMk id="2" creationId="{A1179CC4-7F78-9984-9F5E-FA7E2B9112A5}"/>
          </ac:picMkLst>
        </pc:picChg>
        <pc:picChg chg="del">
          <ac:chgData name="Lugo, Adriana" userId="S::lugoa@smccd.edu::2a6bae40-1c99-4820-a566-6fcefe62a2f9" providerId="AD" clId="Web-{562A055D-3CB2-CDE2-5024-9E6956E0C064}" dt="2023-11-09T23:43:57.465" v="685"/>
          <ac:picMkLst>
            <pc:docMk/>
            <pc:sldMk cId="1205851280" sldId="327"/>
            <ac:picMk id="3" creationId="{33C621E2-8FB3-76AD-324B-0A3ADF3973E6}"/>
          </ac:picMkLst>
        </pc:picChg>
        <pc:picChg chg="add mod">
          <ac:chgData name="Lugo, Adriana" userId="S::lugoa@smccd.edu::2a6bae40-1c99-4820-a566-6fcefe62a2f9" providerId="AD" clId="Web-{562A055D-3CB2-CDE2-5024-9E6956E0C064}" dt="2023-11-09T23:49:34.017" v="849" actId="1076"/>
          <ac:picMkLst>
            <pc:docMk/>
            <pc:sldMk cId="1205851280" sldId="327"/>
            <ac:picMk id="4" creationId="{620DF8B8-0E50-A5CE-0582-BDD2F23736E5}"/>
          </ac:picMkLst>
        </pc:picChg>
        <pc:picChg chg="add mod">
          <ac:chgData name="Lugo, Adriana" userId="S::lugoa@smccd.edu::2a6bae40-1c99-4820-a566-6fcefe62a2f9" providerId="AD" clId="Web-{562A055D-3CB2-CDE2-5024-9E6956E0C064}" dt="2023-11-09T23:49:28.439" v="846" actId="1076"/>
          <ac:picMkLst>
            <pc:docMk/>
            <pc:sldMk cId="1205851280" sldId="327"/>
            <ac:picMk id="5" creationId="{EE2B21BE-E173-C040-7E20-C45BEFE12050}"/>
          </ac:picMkLst>
        </pc:picChg>
      </pc:sldChg>
      <pc:sldChg chg="delSp modSp add ord">
        <pc:chgData name="Lugo, Adriana" userId="S::lugoa@smccd.edu::2a6bae40-1c99-4820-a566-6fcefe62a2f9" providerId="AD" clId="Web-{562A055D-3CB2-CDE2-5024-9E6956E0C064}" dt="2023-11-09T23:50:32.927" v="918"/>
        <pc:sldMkLst>
          <pc:docMk/>
          <pc:sldMk cId="1206323095" sldId="328"/>
        </pc:sldMkLst>
        <pc:graphicFrameChg chg="del">
          <ac:chgData name="Lugo, Adriana" userId="S::lugoa@smccd.edu::2a6bae40-1c99-4820-a566-6fcefe62a2f9" providerId="AD" clId="Web-{562A055D-3CB2-CDE2-5024-9E6956E0C064}" dt="2023-11-09T23:50:14.895" v="860"/>
          <ac:graphicFrameMkLst>
            <pc:docMk/>
            <pc:sldMk cId="1206323095" sldId="328"/>
            <ac:graphicFrameMk id="8" creationId="{1E61BFAA-58A1-A5F0-B6C5-4D8A48FC7A90}"/>
          </ac:graphicFrameMkLst>
        </pc:graphicFrameChg>
        <pc:graphicFrameChg chg="del">
          <ac:chgData name="Lugo, Adriana" userId="S::lugoa@smccd.edu::2a6bae40-1c99-4820-a566-6fcefe62a2f9" providerId="AD" clId="Web-{562A055D-3CB2-CDE2-5024-9E6956E0C064}" dt="2023-11-09T23:50:13.645" v="859"/>
          <ac:graphicFrameMkLst>
            <pc:docMk/>
            <pc:sldMk cId="1206323095" sldId="328"/>
            <ac:graphicFrameMk id="11" creationId="{3C4C6742-B84A-C95B-C1C3-01F24E2F47FD}"/>
          </ac:graphicFrameMkLst>
        </pc:graphicFrameChg>
        <pc:graphicFrameChg chg="mod modGraphic">
          <ac:chgData name="Lugo, Adriana" userId="S::lugoa@smccd.edu::2a6bae40-1c99-4820-a566-6fcefe62a2f9" providerId="AD" clId="Web-{562A055D-3CB2-CDE2-5024-9E6956E0C064}" dt="2023-11-09T23:50:32.927" v="918"/>
          <ac:graphicFrameMkLst>
            <pc:docMk/>
            <pc:sldMk cId="1206323095" sldId="328"/>
            <ac:graphicFrameMk id="15" creationId="{3061285E-23D3-A23A-2011-EB5B9B86CDE8}"/>
          </ac:graphicFrameMkLst>
        </pc:graphicFrameChg>
        <pc:picChg chg="del">
          <ac:chgData name="Lugo, Adriana" userId="S::lugoa@smccd.edu::2a6bae40-1c99-4820-a566-6fcefe62a2f9" providerId="AD" clId="Web-{562A055D-3CB2-CDE2-5024-9E6956E0C064}" dt="2023-11-09T23:50:15.457" v="861"/>
          <ac:picMkLst>
            <pc:docMk/>
            <pc:sldMk cId="1206323095" sldId="328"/>
            <ac:picMk id="13" creationId="{FC9B1540-2599-0E3D-C9A5-C5618D5B86B4}"/>
          </ac:picMkLst>
        </pc:picChg>
      </pc:sldChg>
      <pc:sldMasterChg chg="add del addSldLayout delSldLayout">
        <pc:chgData name="Lugo, Adriana" userId="S::lugoa@smccd.edu::2a6bae40-1c99-4820-a566-6fcefe62a2f9" providerId="AD" clId="Web-{562A055D-3CB2-CDE2-5024-9E6956E0C064}" dt="2023-11-09T22:35:15.376" v="14"/>
        <pc:sldMasterMkLst>
          <pc:docMk/>
          <pc:sldMasterMk cId="3552589649" sldId="2147483660"/>
        </pc:sldMasterMkLst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2364793138" sldId="2147483661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2732985066" sldId="2147483662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2194589874" sldId="2147483663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780082236" sldId="2147483664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1371973756" sldId="2147483665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3858235326" sldId="2147483666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2121403023" sldId="2147483667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1448322018" sldId="2147483668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3660284384" sldId="2147483669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1464911883" sldId="2147483670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2504488656" sldId="2147483671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1603443128" sldId="2147483672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3781312413" sldId="2147483673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4250280112" sldId="2147483674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2936011771" sldId="2147483675"/>
          </pc:sldLayoutMkLst>
        </pc:sldLayoutChg>
        <pc:sldLayoutChg chg="add del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3552589649" sldId="2147483660"/>
            <pc:sldLayoutMk cId="1195938509" sldId="2147483676"/>
          </pc:sldLayoutMkLst>
        </pc:sldLayoutChg>
      </pc:sldMasterChg>
      <pc:sldMasterChg chg="add del addSldLayout delSldLayout modSldLayout">
        <pc:chgData name="Lugo, Adriana" userId="S::lugoa@smccd.edu::2a6bae40-1c99-4820-a566-6fcefe62a2f9" providerId="AD" clId="Web-{562A055D-3CB2-CDE2-5024-9E6956E0C064}" dt="2023-11-09T22:34:49.311" v="12"/>
        <pc:sldMasterMkLst>
          <pc:docMk/>
          <pc:sldMasterMk cId="2318234632" sldId="2147483677"/>
        </pc:sldMasterMkLst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3250510893" sldId="2147483678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1494989638" sldId="2147483679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3368943166" sldId="2147483680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656993460" sldId="2147483681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3992716813" sldId="2147483682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2728994930" sldId="2147483683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2842227730" sldId="2147483684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3451212608" sldId="2147483685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1229291" sldId="2147483686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3132644432" sldId="2147483687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1490637305" sldId="2147483688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44321148" sldId="2147483689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4178226465" sldId="2147483690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4064419908" sldId="2147483691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1639765543" sldId="2147483692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9.311" v="12"/>
          <pc:sldLayoutMkLst>
            <pc:docMk/>
            <pc:sldMasterMk cId="2318234632" sldId="2147483677"/>
            <pc:sldLayoutMk cId="4149323752" sldId="2147483693"/>
          </pc:sldLayoutMkLst>
        </pc:sldLayoutChg>
      </pc:sldMasterChg>
      <pc:sldMasterChg chg="add del addSldLayout delSldLayout modSldLayout">
        <pc:chgData name="Lugo, Adriana" userId="S::lugoa@smccd.edu::2a6bae40-1c99-4820-a566-6fcefe62a2f9" providerId="AD" clId="Web-{562A055D-3CB2-CDE2-5024-9E6956E0C064}" dt="2023-11-09T22:35:15.376" v="14"/>
        <pc:sldMasterMkLst>
          <pc:docMk/>
          <pc:sldMasterMk cId="2599811892" sldId="2147483677"/>
        </pc:sldMasterMkLst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3125473665" sldId="2147483678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3128492313" sldId="2147483679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1119181727" sldId="2147483680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782393592" sldId="2147483681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2163441040" sldId="2147483682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186298578" sldId="2147483683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858841114" sldId="2147483684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1594100198" sldId="2147483685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139449856" sldId="2147483686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2803218948" sldId="2147483687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5:15.376" v="14"/>
          <pc:sldLayoutMkLst>
            <pc:docMk/>
            <pc:sldMasterMk cId="2599811892" sldId="2147483677"/>
            <pc:sldLayoutMk cId="1637686555" sldId="2147483688"/>
          </pc:sldLayoutMkLst>
        </pc:sldLayoutChg>
      </pc:sldMasterChg>
      <pc:sldMasterChg chg="add del addSldLayout delSldLayout modSldLayout">
        <pc:chgData name="Lugo, Adriana" userId="S::lugoa@smccd.edu::2a6bae40-1c99-4820-a566-6fcefe62a2f9" providerId="AD" clId="Web-{562A055D-3CB2-CDE2-5024-9E6956E0C064}" dt="2023-11-09T22:34:47.280" v="11"/>
        <pc:sldMasterMkLst>
          <pc:docMk/>
          <pc:sldMasterMk cId="3009855413" sldId="2147483694"/>
        </pc:sldMasterMkLst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4182842359" sldId="2147483695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4043403976" sldId="2147483696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694336065" sldId="2147483697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1889506557" sldId="2147483698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2460849099" sldId="2147483699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1820517406" sldId="2147483700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2292522968" sldId="2147483701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1613120787" sldId="2147483702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586739709" sldId="2147483703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2531929886" sldId="2147483704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1434991203" sldId="2147483705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3336855998" sldId="2147483706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3930628417" sldId="2147483707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4244840551" sldId="2147483708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2021970350" sldId="2147483709"/>
          </pc:sldLayoutMkLst>
        </pc:sldLayoutChg>
        <pc:sldLayoutChg chg="add del mod replId">
          <pc:chgData name="Lugo, Adriana" userId="S::lugoa@smccd.edu::2a6bae40-1c99-4820-a566-6fcefe62a2f9" providerId="AD" clId="Web-{562A055D-3CB2-CDE2-5024-9E6956E0C064}" dt="2023-11-09T22:34:47.280" v="11"/>
          <pc:sldLayoutMkLst>
            <pc:docMk/>
            <pc:sldMasterMk cId="3009855413" sldId="2147483694"/>
            <pc:sldLayoutMk cId="1055230217" sldId="2147483710"/>
          </pc:sldLayoutMkLst>
        </pc:sldLayoutChg>
      </pc:sldMasterChg>
    </pc:docChg>
  </pc:docChgLst>
  <pc:docChgLst>
    <pc:chgData name="Luna, Carlos" userId="S::lunac@smccd.edu::b7ea4c43-a818-457f-aedd-ab0d4e3e1f41" providerId="AD" clId="Web-{98963276-0E01-52EC-BD36-D496BD80378C}"/>
    <pc:docChg chg="modSld">
      <pc:chgData name="Luna, Carlos" userId="S::lunac@smccd.edu::b7ea4c43-a818-457f-aedd-ab0d4e3e1f41" providerId="AD" clId="Web-{98963276-0E01-52EC-BD36-D496BD80378C}" dt="2023-11-09T23:46:33.757" v="406" actId="20577"/>
      <pc:docMkLst>
        <pc:docMk/>
      </pc:docMkLst>
      <pc:sldChg chg="modSp">
        <pc:chgData name="Luna, Carlos" userId="S::lunac@smccd.edu::b7ea4c43-a818-457f-aedd-ab0d4e3e1f41" providerId="AD" clId="Web-{98963276-0E01-52EC-BD36-D496BD80378C}" dt="2023-11-09T23:46:33.757" v="406" actId="20577"/>
        <pc:sldMkLst>
          <pc:docMk/>
          <pc:sldMk cId="2464765439" sldId="321"/>
        </pc:sldMkLst>
        <pc:spChg chg="mod">
          <ac:chgData name="Luna, Carlos" userId="S::lunac@smccd.edu::b7ea4c43-a818-457f-aedd-ab0d4e3e1f41" providerId="AD" clId="Web-{98963276-0E01-52EC-BD36-D496BD80378C}" dt="2023-11-09T23:46:33.757" v="406" actId="20577"/>
          <ac:spMkLst>
            <pc:docMk/>
            <pc:sldMk cId="2464765439" sldId="321"/>
            <ac:spMk id="3" creationId="{00000000-0000-0000-0000-000000000000}"/>
          </ac:spMkLst>
        </pc:spChg>
      </pc:sldChg>
      <pc:sldChg chg="modSp">
        <pc:chgData name="Luna, Carlos" userId="S::lunac@smccd.edu::b7ea4c43-a818-457f-aedd-ab0d4e3e1f41" providerId="AD" clId="Web-{98963276-0E01-52EC-BD36-D496BD80378C}" dt="2023-11-09T23:30:14.123" v="115" actId="20577"/>
        <pc:sldMkLst>
          <pc:docMk/>
          <pc:sldMk cId="2299763776" sldId="323"/>
        </pc:sldMkLst>
        <pc:spChg chg="mod">
          <ac:chgData name="Luna, Carlos" userId="S::lunac@smccd.edu::b7ea4c43-a818-457f-aedd-ab0d4e3e1f41" providerId="AD" clId="Web-{98963276-0E01-52EC-BD36-D496BD80378C}" dt="2023-11-09T23:30:14.123" v="115" actId="20577"/>
          <ac:spMkLst>
            <pc:docMk/>
            <pc:sldMk cId="2299763776" sldId="323"/>
            <ac:spMk id="3" creationId="{00000000-0000-0000-0000-000000000000}"/>
          </ac:spMkLst>
        </pc:spChg>
      </pc:sldChg>
    </pc:docChg>
  </pc:docChgLst>
  <pc:docChgLst>
    <pc:chgData name="Tedone, Diana" userId="S::tedoned@smccd.edu::808a6d29-2fca-4489-9ee2-d20e8eee55aa" providerId="AD" clId="Web-{D3C0AF07-7C60-B3AB-1E42-A52309E4E527}"/>
    <pc:docChg chg="modSld">
      <pc:chgData name="Tedone, Diana" userId="S::tedoned@smccd.edu::808a6d29-2fca-4489-9ee2-d20e8eee55aa" providerId="AD" clId="Web-{D3C0AF07-7C60-B3AB-1E42-A52309E4E527}" dt="2023-11-13T22:59:35.961" v="20" actId="1076"/>
      <pc:docMkLst>
        <pc:docMk/>
      </pc:docMkLst>
      <pc:sldChg chg="modSp">
        <pc:chgData name="Tedone, Diana" userId="S::tedoned@smccd.edu::808a6d29-2fca-4489-9ee2-d20e8eee55aa" providerId="AD" clId="Web-{D3C0AF07-7C60-B3AB-1E42-A52309E4E527}" dt="2023-11-13T22:57:38.082" v="2" actId="14100"/>
        <pc:sldMkLst>
          <pc:docMk/>
          <pc:sldMk cId="2464765439" sldId="321"/>
        </pc:sldMkLst>
        <pc:spChg chg="mod">
          <ac:chgData name="Tedone, Diana" userId="S::tedoned@smccd.edu::808a6d29-2fca-4489-9ee2-d20e8eee55aa" providerId="AD" clId="Web-{D3C0AF07-7C60-B3AB-1E42-A52309E4E527}" dt="2023-11-13T22:57:38.082" v="2" actId="14100"/>
          <ac:spMkLst>
            <pc:docMk/>
            <pc:sldMk cId="2464765439" sldId="321"/>
            <ac:spMk id="3" creationId="{00000000-0000-0000-0000-000000000000}"/>
          </ac:spMkLst>
        </pc:spChg>
      </pc:sldChg>
      <pc:sldChg chg="addSp delSp modSp">
        <pc:chgData name="Tedone, Diana" userId="S::tedoned@smccd.edu::808a6d29-2fca-4489-9ee2-d20e8eee55aa" providerId="AD" clId="Web-{D3C0AF07-7C60-B3AB-1E42-A52309E4E527}" dt="2023-11-13T22:59:35.961" v="20" actId="1076"/>
        <pc:sldMkLst>
          <pc:docMk/>
          <pc:sldMk cId="2299763776" sldId="323"/>
        </pc:sldMkLst>
        <pc:spChg chg="mod">
          <ac:chgData name="Tedone, Diana" userId="S::tedoned@smccd.edu::808a6d29-2fca-4489-9ee2-d20e8eee55aa" providerId="AD" clId="Web-{D3C0AF07-7C60-B3AB-1E42-A52309E4E527}" dt="2023-11-13T22:59:35.961" v="20" actId="1076"/>
          <ac:spMkLst>
            <pc:docMk/>
            <pc:sldMk cId="2299763776" sldId="323"/>
            <ac:spMk id="2" creationId="{00000000-0000-0000-0000-000000000000}"/>
          </ac:spMkLst>
        </pc:spChg>
        <pc:spChg chg="mod">
          <ac:chgData name="Tedone, Diana" userId="S::tedoned@smccd.edu::808a6d29-2fca-4489-9ee2-d20e8eee55aa" providerId="AD" clId="Web-{D3C0AF07-7C60-B3AB-1E42-A52309E4E527}" dt="2023-11-13T22:58:49.522" v="11" actId="1076"/>
          <ac:spMkLst>
            <pc:docMk/>
            <pc:sldMk cId="2299763776" sldId="323"/>
            <ac:spMk id="3" creationId="{00000000-0000-0000-0000-000000000000}"/>
          </ac:spMkLst>
        </pc:spChg>
        <pc:spChg chg="add del">
          <ac:chgData name="Tedone, Diana" userId="S::tedoned@smccd.edu::808a6d29-2fca-4489-9ee2-d20e8eee55aa" providerId="AD" clId="Web-{D3C0AF07-7C60-B3AB-1E42-A52309E4E527}" dt="2023-11-13T22:59:19.414" v="19"/>
          <ac:spMkLst>
            <pc:docMk/>
            <pc:sldMk cId="2299763776" sldId="323"/>
            <ac:spMk id="5" creationId="{5973E817-C6EA-572F-3AF2-5AF92E65C686}"/>
          </ac:spMkLst>
        </pc:spChg>
        <pc:spChg chg="add del mod">
          <ac:chgData name="Tedone, Diana" userId="S::tedoned@smccd.edu::808a6d29-2fca-4489-9ee2-d20e8eee55aa" providerId="AD" clId="Web-{D3C0AF07-7C60-B3AB-1E42-A52309E4E527}" dt="2023-11-13T22:59:19.414" v="18"/>
          <ac:spMkLst>
            <pc:docMk/>
            <pc:sldMk cId="2299763776" sldId="323"/>
            <ac:spMk id="7" creationId="{EDE5C907-7556-4334-37CE-2A5B3A5DAF0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9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1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4488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43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312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8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11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3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8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8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8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7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3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0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2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8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8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352" y="4602347"/>
            <a:ext cx="11252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atin typeface="Garamond" panose="02020404030301010803" pitchFamily="18" charset="0"/>
              </a:rPr>
              <a:t>Position: </a:t>
            </a:r>
            <a:r>
              <a:rPr lang="en-US" sz="2800" b="1">
                <a:latin typeface="Garamond" panose="02020404030301010803" pitchFamily="18" charset="0"/>
              </a:rPr>
              <a:t>Library Support Specialist from 11 months to 12 months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A1314-8F33-4955-BE2C-917B786340CE}"/>
              </a:ext>
            </a:extLst>
          </p:cNvPr>
          <p:cNvSpPr/>
          <p:nvPr/>
        </p:nvSpPr>
        <p:spPr>
          <a:xfrm rot="5400000">
            <a:off x="-3086129" y="3081031"/>
            <a:ext cx="6863099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7F1B6-B5E8-443C-B43C-D19FEB5E0FCE}"/>
              </a:ext>
            </a:extLst>
          </p:cNvPr>
          <p:cNvSpPr/>
          <p:nvPr/>
        </p:nvSpPr>
        <p:spPr>
          <a:xfrm rot="5400000">
            <a:off x="-2254053" y="3908923"/>
            <a:ext cx="5786981" cy="102734"/>
          </a:xfrm>
          <a:prstGeom prst="rect">
            <a:avLst/>
          </a:prstGeom>
          <a:solidFill>
            <a:srgbClr val="FFCC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C3CA36-8AC6-47B4-9365-B3EC4FBFB9A1}"/>
              </a:ext>
            </a:extLst>
          </p:cNvPr>
          <p:cNvSpPr/>
          <p:nvPr/>
        </p:nvSpPr>
        <p:spPr>
          <a:xfrm rot="16200000" flipH="1">
            <a:off x="-548626" y="539379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39DBB2-6311-461A-8BB6-3B89C2E07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89" y="340584"/>
            <a:ext cx="4428504" cy="1988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D26B12-0F61-4F71-BA2F-2AC9680C93C9}"/>
              </a:ext>
            </a:extLst>
          </p:cNvPr>
          <p:cNvSpPr txBox="1"/>
          <p:nvPr/>
        </p:nvSpPr>
        <p:spPr>
          <a:xfrm>
            <a:off x="796352" y="5574641"/>
            <a:ext cx="112521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>
                <a:solidFill>
                  <a:schemeClr val="accent6">
                    <a:lumMod val="50000"/>
                  </a:schemeClr>
                </a:solidFill>
                <a:latin typeface="Franklin Gothic Book" panose="020B0503020102020204" pitchFamily="34" charset="0"/>
              </a:rPr>
              <a:t>Requested by: ASLT - Library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432A39-691F-4E1E-872A-4E05A021166B}"/>
              </a:ext>
            </a:extLst>
          </p:cNvPr>
          <p:cNvSpPr txBox="1"/>
          <p:nvPr/>
        </p:nvSpPr>
        <p:spPr>
          <a:xfrm>
            <a:off x="690805" y="2850743"/>
            <a:ext cx="11252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Program Review</a:t>
            </a:r>
          </a:p>
          <a:p>
            <a:pPr algn="ctr"/>
            <a:r>
              <a:rPr lang="en-US" sz="2400" b="1" spc="6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Position Request Presentation </a:t>
            </a:r>
          </a:p>
        </p:txBody>
      </p:sp>
    </p:spTree>
    <p:extLst>
      <p:ext uri="{BB962C8B-B14F-4D97-AF65-F5344CB8AC3E}">
        <p14:creationId xmlns:p14="http://schemas.microsoft.com/office/powerpoint/2010/main" val="1988831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573" y="546847"/>
            <a:ext cx="8596668" cy="1320800"/>
          </a:xfrm>
        </p:spPr>
        <p:txBody>
          <a:bodyPr>
            <a:normAutofit/>
          </a:bodyPr>
          <a:lstStyle/>
          <a:p>
            <a:r>
              <a:rPr lang="en-US" b="1" u="sng">
                <a:latin typeface="+mn-lt"/>
              </a:rPr>
              <a:t>Conclusion</a:t>
            </a:r>
            <a:r>
              <a:rPr lang="en-US" b="1">
                <a:latin typeface="+mn-lt"/>
              </a:rPr>
              <a:t>: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14" y="1344801"/>
            <a:ext cx="8946027" cy="504290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/>
              <a:t>We are requesting just a </a:t>
            </a:r>
            <a:r>
              <a:rPr lang="en-US" sz="2400" b="1"/>
              <a:t>1-month</a:t>
            </a:r>
            <a:r>
              <a:rPr lang="en-US" sz="2400"/>
              <a:t> extension of an 11-month position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/>
              <a:t>22 additional days</a:t>
            </a:r>
            <a:r>
              <a:rPr lang="en-US" sz="2400"/>
              <a:t> of work per fiscal year to:</a:t>
            </a:r>
          </a:p>
          <a:p>
            <a:pPr>
              <a:lnSpc>
                <a:spcPct val="90000"/>
              </a:lnSpc>
            </a:pPr>
            <a:r>
              <a:rPr lang="en-US" sz="2400" b="1"/>
              <a:t>Develop and expand student loan technology collection</a:t>
            </a:r>
          </a:p>
          <a:p>
            <a:pPr fontAlgn="base">
              <a:lnSpc>
                <a:spcPct val="90000"/>
              </a:lnSpc>
            </a:pPr>
            <a:r>
              <a:rPr lang="en-US" sz="2400" b="1"/>
              <a:t>Assist our Cataloging LSS (12-month position)</a:t>
            </a:r>
          </a:p>
          <a:p>
            <a:pPr fontAlgn="base">
              <a:lnSpc>
                <a:spcPct val="90000"/>
              </a:lnSpc>
            </a:pPr>
            <a:r>
              <a:rPr lang="en-US" sz="2400" b="1"/>
              <a:t>Develop and maintain textbook reserves collection</a:t>
            </a:r>
            <a:endParaRPr lang="en-US" sz="2400"/>
          </a:p>
          <a:p>
            <a:pPr fontAlgn="base">
              <a:lnSpc>
                <a:spcPct val="90000"/>
              </a:lnSpc>
            </a:pPr>
            <a:r>
              <a:rPr lang="en-US" sz="2400" b="1"/>
              <a:t>OER and ZTC collaboration and implementation</a:t>
            </a:r>
          </a:p>
          <a:p>
            <a:pPr fontAlgn="base">
              <a:lnSpc>
                <a:spcPct val="90000"/>
              </a:lnSpc>
            </a:pPr>
            <a:r>
              <a:rPr lang="en-US" sz="2400" b="1"/>
              <a:t>Increase student equity and service to the college as a whole</a:t>
            </a:r>
          </a:p>
          <a:p>
            <a:pPr fontAlgn="base">
              <a:lnSpc>
                <a:spcPct val="90000"/>
              </a:lnSpc>
            </a:pPr>
            <a:r>
              <a:rPr lang="en-US" sz="2400" b="1"/>
              <a:t>Troubleshooting and Outreach</a:t>
            </a:r>
            <a:endParaRPr lang="en-US" sz="2400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011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111" y="162339"/>
            <a:ext cx="8624546" cy="5959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/>
                <a:cs typeface="Calibri"/>
              </a:rPr>
              <a:t> History</a:t>
            </a:r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654" y="756183"/>
            <a:ext cx="8471908" cy="54217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 Online Transition (March 2020):</a:t>
            </a:r>
          </a:p>
          <a:p>
            <a:pPr marL="685800" lvl="1" indent="-285750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Swift transition to online learning due to Shelter-In-Place (SIP) directive.</a:t>
            </a:r>
          </a:p>
          <a:p>
            <a:pPr marL="685800" lvl="1" indent="-285750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Cataloging of dispersed campus technology into Alma platform initiated.</a:t>
            </a:r>
          </a:p>
          <a:p>
            <a:pPr marL="285750" indent="-285750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Student Technology Shortage (Months into SIP):</a:t>
            </a:r>
          </a:p>
          <a:p>
            <a:pPr marL="685800" lvl="1" indent="-285750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Shortage identified, prompting urgent acquisition and cataloging.</a:t>
            </a:r>
          </a:p>
          <a:p>
            <a:pPr marL="685800" lvl="1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Focus on historically underserved students with a substantial waiting list.</a:t>
            </a:r>
          </a:p>
          <a:p>
            <a:pPr marL="285750" indent="-285750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Library Support Specialists (LSS) entrusted with cataloging and maintaining the Alma inventory.</a:t>
            </a:r>
          </a:p>
          <a:p>
            <a:pPr marL="685800" lvl="1" indent="-285750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Specialized skill set of LSS crucial for meticulous input of metadata, including location codes, device types, and serial numbers.</a:t>
            </a:r>
          </a:p>
          <a:p>
            <a:pPr marL="285750" indent="-285750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Ongoing technology responsibilities </a:t>
            </a:r>
          </a:p>
          <a:p>
            <a:pPr marL="685800" lvl="1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Continuing growth of Library technology collections</a:t>
            </a:r>
          </a:p>
          <a:p>
            <a:pPr marL="685800" lvl="1">
              <a:lnSpc>
                <a:spcPct val="90000"/>
              </a:lnSpc>
              <a:buFont typeface="Courier New" charset="2"/>
              <a:buChar char="o"/>
            </a:pP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Deployment/retrieval of technology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Ongoing commitment of LSS highlights their crucial role in maintaining a centralized technology inventory.</a:t>
            </a:r>
          </a:p>
          <a:p>
            <a:pPr marL="285750" indent="-285750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Request for additional funding to support LSS in better serving historically underserved students and addressing the digital divide.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 </a:t>
            </a:r>
            <a:r>
              <a:rPr lang="en-US" sz="1600" i="1" dirty="0">
                <a:solidFill>
                  <a:schemeClr val="tx1"/>
                </a:solidFill>
                <a:latin typeface="Calibri"/>
                <a:cs typeface="Calibri"/>
              </a:rPr>
              <a:t>ADD collaboration with other departments such as EOPS and the DRC and BDW.</a:t>
            </a:r>
            <a:endParaRPr lang="en-US" sz="1600" i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100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976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473"/>
            <a:ext cx="10808368" cy="488788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Calibri"/>
                <a:ea typeface="Calibri"/>
                <a:cs typeface="Calibri"/>
              </a:rPr>
              <a:t>Not a new position. This is an extension of an already </a:t>
            </a:r>
            <a:endParaRPr lang="en-US" sz="1600">
              <a:latin typeface="Trebuchet MS" panose="020B0603020202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>
                <a:latin typeface="Calibri"/>
                <a:ea typeface="Calibri"/>
                <a:cs typeface="Calibri"/>
              </a:rPr>
              <a:t>established 11- month position.</a:t>
            </a:r>
            <a:endParaRPr lang="en-US" sz="2400"/>
          </a:p>
          <a:p>
            <a:r>
              <a:rPr lang="en-US" sz="2400">
                <a:latin typeface="Calibri"/>
                <a:ea typeface="Calibri"/>
                <a:cs typeface="Calibri"/>
              </a:rPr>
              <a:t>Will add only </a:t>
            </a:r>
            <a:r>
              <a:rPr lang="en-US" sz="2400" b="1">
                <a:latin typeface="Calibri"/>
                <a:ea typeface="Calibri"/>
                <a:cs typeface="Calibri"/>
              </a:rPr>
              <a:t>22</a:t>
            </a:r>
            <a:r>
              <a:rPr lang="en-US" sz="2400">
                <a:latin typeface="Calibri"/>
                <a:ea typeface="Calibri"/>
                <a:cs typeface="Calibri"/>
              </a:rPr>
              <a:t> additional workdays per fiscal year.</a:t>
            </a:r>
          </a:p>
          <a:p>
            <a:pPr fontAlgn="base"/>
            <a:r>
              <a:rPr lang="en-US" sz="2400">
                <a:latin typeface="Calibri"/>
                <a:ea typeface="Calibri"/>
                <a:cs typeface="Calibri"/>
              </a:rPr>
              <a:t>Institutional breaks are crucial times for progression and </a:t>
            </a:r>
          </a:p>
          <a:p>
            <a:pPr marL="0" indent="0">
              <a:buNone/>
            </a:pPr>
            <a:r>
              <a:rPr lang="en-US" sz="2400">
                <a:latin typeface="Calibri"/>
                <a:ea typeface="Calibri"/>
                <a:cs typeface="Calibri"/>
              </a:rPr>
              <a:t>completion of various on-going projects supported by SS.</a:t>
            </a:r>
          </a:p>
          <a:p>
            <a:pPr fontAlgn="base"/>
            <a:r>
              <a:rPr lang="en-US" sz="2400">
                <a:latin typeface="Calibri"/>
                <a:ea typeface="Calibri"/>
                <a:cs typeface="Calibri"/>
              </a:rPr>
              <a:t>Allow for development and maintenance of the Textbook Reserves </a:t>
            </a:r>
          </a:p>
          <a:p>
            <a:pPr marL="0" indent="0">
              <a:buNone/>
            </a:pPr>
            <a:r>
              <a:rPr lang="en-US" sz="2400">
                <a:latin typeface="Calibri"/>
                <a:ea typeface="Calibri"/>
                <a:cs typeface="Calibri"/>
              </a:rPr>
              <a:t>Collection to further support Faculty and underserved students.</a:t>
            </a:r>
          </a:p>
          <a:p>
            <a:pPr fontAlgn="base"/>
            <a:r>
              <a:rPr lang="en-US" sz="2400">
                <a:latin typeface="Calibri"/>
                <a:ea typeface="Calibri"/>
                <a:cs typeface="Calibri"/>
              </a:rPr>
              <a:t>Textbook Affordability Subcommittee (OER/ZTC)</a:t>
            </a:r>
          </a:p>
          <a:p>
            <a:pPr fontAlgn="base"/>
            <a:r>
              <a:rPr lang="en-US" sz="2400">
                <a:latin typeface="Calibri"/>
                <a:ea typeface="Calibri"/>
                <a:cs typeface="Calibri"/>
              </a:rPr>
              <a:t>Post-pandemic has created an extensive need for </a:t>
            </a:r>
          </a:p>
          <a:p>
            <a:pPr marL="0" indent="0">
              <a:buNone/>
            </a:pPr>
            <a:r>
              <a:rPr lang="en-US" sz="2400">
                <a:latin typeface="Calibri"/>
                <a:ea typeface="Calibri"/>
                <a:cs typeface="Calibri"/>
              </a:rPr>
              <a:t>technology management.</a:t>
            </a:r>
            <a:endParaRPr lang="en-US" sz="2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ED2BFB-BA11-49FF-67AB-B60CDF3A8DA9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C2814E1-14F7-A623-D066-80AF2D6A653F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Justification </a:t>
            </a:r>
          </a:p>
        </p:txBody>
      </p:sp>
    </p:spTree>
    <p:extLst>
      <p:ext uri="{BB962C8B-B14F-4D97-AF65-F5344CB8AC3E}">
        <p14:creationId xmlns:p14="http://schemas.microsoft.com/office/powerpoint/2010/main" val="17887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455" y="1210331"/>
            <a:ext cx="10004126" cy="51277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US" dirty="0"/>
              <a:t>In-session workdays require continuous interaction with students and the public; insufficient time to devote to non-public facing duties and on-going projects.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Working when classes are not in session supports equitable access to technology and other learning resources for our students.</a:t>
            </a:r>
          </a:p>
          <a:p>
            <a:pPr fontAlgn="base">
              <a:lnSpc>
                <a:spcPct val="150000"/>
              </a:lnSpc>
            </a:pPr>
            <a:r>
              <a:rPr lang="en-US" b="1" u="sng" dirty="0"/>
              <a:t>120</a:t>
            </a:r>
            <a:r>
              <a:rPr lang="en-US" b="1" dirty="0"/>
              <a:t> new Lenovo Chromebooks</a:t>
            </a:r>
            <a:r>
              <a:rPr lang="en-US" dirty="0"/>
              <a:t> were added to our technology collection at the start of Fall 2023.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New and ongoing collaborations with other departments to catalog, process, deploy/ retrieve technology owned by other departments (DRC, EOPS, INTD) to provide easier and equitable access to students in need of learning technologies.</a:t>
            </a:r>
          </a:p>
          <a:p>
            <a:pPr>
              <a:lnSpc>
                <a:spcPct val="150000"/>
              </a:lnSpc>
            </a:pPr>
            <a:r>
              <a:rPr lang="en-US" dirty="0"/>
              <a:t>We only have one 12-month Library Support Specialist and two 11-month Library Support Specialists.</a:t>
            </a:r>
          </a:p>
          <a:p>
            <a:pPr fontAlgn="base"/>
            <a:endParaRPr lang="en-US"/>
          </a:p>
          <a:p>
            <a:pPr fontAlgn="base"/>
            <a:endParaRPr lang="en-US"/>
          </a:p>
          <a:p>
            <a:pPr fontAlgn="base"/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58AB4F-159F-E72B-96D5-7DC73CB98A70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747BEE0-166F-5990-8383-9F82714D4B1C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Justification </a:t>
            </a:r>
          </a:p>
        </p:txBody>
      </p:sp>
    </p:spTree>
    <p:extLst>
      <p:ext uri="{BB962C8B-B14F-4D97-AF65-F5344CB8AC3E}">
        <p14:creationId xmlns:p14="http://schemas.microsoft.com/office/powerpoint/2010/main" val="246476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By the Numbers</a:t>
            </a: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061285E-23D3-A23A-2011-EB5B9B86C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09842"/>
              </p:ext>
            </p:extLst>
          </p:nvPr>
        </p:nvGraphicFramePr>
        <p:xfrm>
          <a:off x="2695398" y="1806412"/>
          <a:ext cx="5834698" cy="3683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87690">
                  <a:extLst>
                    <a:ext uri="{9D8B030D-6E8A-4147-A177-3AD203B41FA5}">
                      <a16:colId xmlns:a16="http://schemas.microsoft.com/office/drawing/2014/main" val="3670556990"/>
                    </a:ext>
                  </a:extLst>
                </a:gridCol>
                <a:gridCol w="1361429">
                  <a:extLst>
                    <a:ext uri="{9D8B030D-6E8A-4147-A177-3AD203B41FA5}">
                      <a16:colId xmlns:a16="http://schemas.microsoft.com/office/drawing/2014/main" val="1324113381"/>
                    </a:ext>
                  </a:extLst>
                </a:gridCol>
                <a:gridCol w="1685579">
                  <a:extLst>
                    <a:ext uri="{9D8B030D-6E8A-4147-A177-3AD203B41FA5}">
                      <a16:colId xmlns:a16="http://schemas.microsoft.com/office/drawing/2014/main" val="2605878734"/>
                    </a:ext>
                  </a:extLst>
                </a:gridCol>
              </a:tblGrid>
              <a:tr h="49812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effectLst/>
                        </a:rPr>
                        <a:t>Circulation of Books and Reserves</a:t>
                      </a:r>
                      <a:endParaRPr lang="en-US">
                        <a:effectLst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4024257493"/>
                  </a:ext>
                </a:extLst>
              </a:tr>
              <a:tr h="625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Year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Books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Reserves 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3272480"/>
                  </a:ext>
                </a:extLst>
              </a:tr>
              <a:tr h="784288"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Aug 2020 - Jul 2021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326 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102 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2909929"/>
                  </a:ext>
                </a:extLst>
              </a:tr>
              <a:tr h="784288"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Aug 2021 - Jul 2022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4173 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465 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211225169"/>
                  </a:ext>
                </a:extLst>
              </a:tr>
              <a:tr h="784288"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Aug 2022 - Jul 2023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5689 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 sz="3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919 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0204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32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By the Numbers</a:t>
            </a: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61BFAA-58A1-A5F0-B6C5-4D8A48FC7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14489"/>
              </p:ext>
            </p:extLst>
          </p:nvPr>
        </p:nvGraphicFramePr>
        <p:xfrm>
          <a:off x="1219199" y="1192306"/>
          <a:ext cx="3425774" cy="24849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8287">
                  <a:extLst>
                    <a:ext uri="{9D8B030D-6E8A-4147-A177-3AD203B41FA5}">
                      <a16:colId xmlns:a16="http://schemas.microsoft.com/office/drawing/2014/main" val="1420975949"/>
                    </a:ext>
                  </a:extLst>
                </a:gridCol>
                <a:gridCol w="1327487">
                  <a:extLst>
                    <a:ext uri="{9D8B030D-6E8A-4147-A177-3AD203B41FA5}">
                      <a16:colId xmlns:a16="http://schemas.microsoft.com/office/drawing/2014/main" val="2008770920"/>
                    </a:ext>
                  </a:extLst>
                </a:gridCol>
              </a:tblGrid>
              <a:tr h="425917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Technology Added by Library Support Specialists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45925959"/>
                  </a:ext>
                </a:extLst>
              </a:tr>
              <a:tr h="425917">
                <a:tc>
                  <a:txBody>
                    <a:bodyPr/>
                    <a:lstStyle/>
                    <a:p>
                      <a:pPr fontAlgn="b"/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</a:rPr>
                        <a:t>Year</a:t>
                      </a:r>
                      <a:endParaRPr lang="en-US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</a:rPr>
                        <a:t>Technology Added </a:t>
                      </a:r>
                      <a:endParaRPr lang="en-US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890302549"/>
                  </a:ext>
                </a:extLst>
              </a:tr>
              <a:tr h="534202"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Aug 2020 - Jul 2021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333 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24073404"/>
                  </a:ext>
                </a:extLst>
              </a:tr>
              <a:tr h="374351"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Aug 2021 - Jul 2022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273 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95273585"/>
                  </a:ext>
                </a:extLst>
              </a:tr>
              <a:tr h="374351"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Aug 2022 - Jul 2023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430 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8607809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C4C6742-B84A-C95B-C1C3-01F24E2F4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2972"/>
              </p:ext>
            </p:extLst>
          </p:nvPr>
        </p:nvGraphicFramePr>
        <p:xfrm>
          <a:off x="4993340" y="1192306"/>
          <a:ext cx="4018652" cy="23942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4049">
                  <a:extLst>
                    <a:ext uri="{9D8B030D-6E8A-4147-A177-3AD203B41FA5}">
                      <a16:colId xmlns:a16="http://schemas.microsoft.com/office/drawing/2014/main" val="4240867950"/>
                    </a:ext>
                  </a:extLst>
                </a:gridCol>
                <a:gridCol w="1515229">
                  <a:extLst>
                    <a:ext uri="{9D8B030D-6E8A-4147-A177-3AD203B41FA5}">
                      <a16:colId xmlns:a16="http://schemas.microsoft.com/office/drawing/2014/main" val="796139970"/>
                    </a:ext>
                  </a:extLst>
                </a:gridCol>
                <a:gridCol w="889374">
                  <a:extLst>
                    <a:ext uri="{9D8B030D-6E8A-4147-A177-3AD203B41FA5}">
                      <a16:colId xmlns:a16="http://schemas.microsoft.com/office/drawing/2014/main" val="586029797"/>
                    </a:ext>
                  </a:extLst>
                </a:gridCol>
              </a:tblGrid>
              <a:tr h="353728"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i="0" u="none" strike="noStrike" noProof="0">
                          <a:solidFill>
                            <a:schemeClr val="bg1"/>
                          </a:solidFill>
                          <a:effectLst/>
                          <a:latin typeface="Century Gothic"/>
                        </a:rPr>
                        <a:t>Circulation for Technology 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603857159"/>
                  </a:ext>
                </a:extLst>
              </a:tr>
              <a:tr h="440355">
                <a:tc>
                  <a:txBody>
                    <a:bodyPr/>
                    <a:lstStyle/>
                    <a:p>
                      <a:pPr fontAlgn="b"/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</a:rPr>
                        <a:t>Year </a:t>
                      </a:r>
                      <a:endParaRPr lang="en-US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</a:rPr>
                        <a:t>Chromebooks/Dells </a:t>
                      </a:r>
                      <a:endParaRPr lang="en-US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err="1">
                          <a:solidFill>
                            <a:schemeClr val="tx1"/>
                          </a:solidFill>
                          <a:effectLst/>
                        </a:rPr>
                        <a:t>WiFi</a:t>
                      </a: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</a:rPr>
                        <a:t> Hot Spots </a:t>
                      </a:r>
                      <a:endParaRPr lang="en-US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864283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Aug 2020 - Jul 2021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507 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761 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54282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Aug 2021 - Jul 2022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549 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1010 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945790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Aug 2022 - Jul 2023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1073 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fontAlgn="b"/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1805 </a:t>
                      </a:r>
                      <a:endParaRPr 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94640823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FC9B1540-2599-0E3D-C9A5-C5618D5B8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360" y="3995950"/>
            <a:ext cx="4117630" cy="2565224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60058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BC94C3-6F64-4CF2-A3D7-1DFF49851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179CC4-7F78-9984-9F5E-FA7E2B911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620" y="1820177"/>
            <a:ext cx="4915149" cy="3083174"/>
          </a:xfrm>
          <a:prstGeom prst="rect">
            <a:avLst/>
          </a:prstGeom>
        </p:spPr>
      </p:pic>
      <p:pic>
        <p:nvPicPr>
          <p:cNvPr id="3" name="Picture 2" descr="A graph of information on a computer&#10;&#10;Description automatically generated">
            <a:extLst>
              <a:ext uri="{FF2B5EF4-FFF2-40B4-BE49-F238E27FC236}">
                <a16:creationId xmlns:a16="http://schemas.microsoft.com/office/drawing/2014/main" id="{33C621E2-8FB3-76AD-324B-0A3ADF397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008" y="1856037"/>
            <a:ext cx="4924114" cy="308317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30322A9-6ADE-0326-5776-4CC4EEB1363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530847F-E32C-5BA9-29D1-AF033561D3D8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Equity and Technology Loans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27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0322A9-6ADE-0326-5776-4CC4EEB1363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530847F-E32C-5BA9-29D1-AF033561D3D8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Equity and Technology Loans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0DF8B8-0E50-A5CE-0582-BDD2F2373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75" y="1951053"/>
            <a:ext cx="5145740" cy="3224837"/>
          </a:xfrm>
          <a:prstGeom prst="rect">
            <a:avLst/>
          </a:prstGeom>
        </p:spPr>
      </p:pic>
      <p:pic>
        <p:nvPicPr>
          <p:cNvPr id="5" name="Picture 4" descr="A pie chart with numbers and text&#10;&#10;Description automatically generated">
            <a:extLst>
              <a:ext uri="{FF2B5EF4-FFF2-40B4-BE49-F238E27FC236}">
                <a16:creationId xmlns:a16="http://schemas.microsoft.com/office/drawing/2014/main" id="{EE2B21BE-E173-C040-7E20-C45BEFE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883" y="2010097"/>
            <a:ext cx="5002305" cy="315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851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e chart with numbers and a number on it&#10;&#10;Description automatically generated">
            <a:extLst>
              <a:ext uri="{FF2B5EF4-FFF2-40B4-BE49-F238E27FC236}">
                <a16:creationId xmlns:a16="http://schemas.microsoft.com/office/drawing/2014/main" id="{F453261E-F651-8E01-0E84-F929C51BE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855" y="1801345"/>
            <a:ext cx="5148248" cy="3253540"/>
          </a:xfrm>
          <a:prstGeom prst="rect">
            <a:avLst/>
          </a:prstGeom>
        </p:spPr>
      </p:pic>
      <p:pic>
        <p:nvPicPr>
          <p:cNvPr id="3" name="Picture 2" descr="A pie chart with numbers and text&#10;&#10;Description automatically generated">
            <a:extLst>
              <a:ext uri="{FF2B5EF4-FFF2-40B4-BE49-F238E27FC236}">
                <a16:creationId xmlns:a16="http://schemas.microsoft.com/office/drawing/2014/main" id="{1B10FCCA-699F-16D3-F210-521C89183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869" y="1800786"/>
            <a:ext cx="5154380" cy="32535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47A75BA-D372-E27D-78D7-BDB4B5D748C5}"/>
              </a:ext>
            </a:extLst>
          </p:cNvPr>
          <p:cNvSpPr/>
          <p:nvPr/>
        </p:nvSpPr>
        <p:spPr>
          <a:xfrm>
            <a:off x="384781" y="67249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9CBFF43-3A30-BCF3-C012-D26936281371}"/>
              </a:ext>
            </a:extLst>
          </p:cNvPr>
          <p:cNvSpPr txBox="1">
            <a:spLocks/>
          </p:cNvSpPr>
          <p:nvPr/>
        </p:nvSpPr>
        <p:spPr>
          <a:xfrm>
            <a:off x="751633" y="161659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Equity and Technology Loans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63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78564C5C3C9479E5B329CC830D247" ma:contentTypeVersion="19" ma:contentTypeDescription="Create a new document." ma:contentTypeScope="" ma:versionID="6c7788f3a3c27e05fb0b7fa0e0264f5b">
  <xsd:schema xmlns:xsd="http://www.w3.org/2001/XMLSchema" xmlns:xs="http://www.w3.org/2001/XMLSchema" xmlns:p="http://schemas.microsoft.com/office/2006/metadata/properties" xmlns:ns2="d7de28a7-69e7-4212-8ba1-4879a2293d56" xmlns:ns3="477106a1-1e48-4ce6-aff5-02d69ca40021" xmlns:ns4="bcc384a7-17fd-4509-92ca-c69341870f8d" targetNamespace="http://schemas.microsoft.com/office/2006/metadata/properties" ma:root="true" ma:fieldsID="904ce5866fc1cb71dcdae987741cfbf7" ns2:_="" ns3:_="" ns4:_="">
    <xsd:import namespace="d7de28a7-69e7-4212-8ba1-4879a2293d56"/>
    <xsd:import namespace="477106a1-1e48-4ce6-aff5-02d69ca40021"/>
    <xsd:import namespace="bcc384a7-17fd-4509-92ca-c69341870f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de28a7-69e7-4212-8ba1-4879a2293d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106a1-1e48-4ce6-aff5-02d69ca400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07597c4-f6ef-4871-a4c9-cbf9b05604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384a7-17fd-4509-92ca-c69341870f8d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956cdabe-8785-47e7-806f-eb5cbefa5624}" ma:internalName="TaxCatchAll" ma:showField="CatchAllData" ma:web="bcc384a7-17fd-4509-92ca-c69341870f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7106a1-1e48-4ce6-aff5-02d69ca40021">
      <Terms xmlns="http://schemas.microsoft.com/office/infopath/2007/PartnerControls"/>
    </lcf76f155ced4ddcb4097134ff3c332f>
    <TaxCatchAll xmlns="bcc384a7-17fd-4509-92ca-c69341870f8d" xsi:nil="true"/>
  </documentManagement>
</p:properties>
</file>

<file path=customXml/itemProps1.xml><?xml version="1.0" encoding="utf-8"?>
<ds:datastoreItem xmlns:ds="http://schemas.openxmlformats.org/officeDocument/2006/customXml" ds:itemID="{9D041066-C584-4646-B045-E4D0711D8D0A}">
  <ds:schemaRefs>
    <ds:schemaRef ds:uri="477106a1-1e48-4ce6-aff5-02d69ca40021"/>
    <ds:schemaRef ds:uri="bcc384a7-17fd-4509-92ca-c69341870f8d"/>
    <ds:schemaRef ds:uri="d7de28a7-69e7-4212-8ba1-4879a2293d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79A8300-276E-4320-9B6B-E5FB4CDB98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AF11E-4C8F-46A5-BA0A-B8FEFFC25CF1}">
  <ds:schemaRefs>
    <ds:schemaRef ds:uri="2bc55ecc-363e-43e9-bfac-4ba2e86f45ee"/>
    <ds:schemaRef ds:uri="477106a1-1e48-4ce6-aff5-02d69ca40021"/>
    <ds:schemaRef ds:uri="bb5bbb0b-6c89-44d7-be61-0adfe653f983"/>
    <ds:schemaRef ds:uri="bcc384a7-17fd-4509-92ca-c69341870f8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PowerPoint Presentation</vt:lpstr>
      <vt:lpstr> History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Conclusion: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revision>19</cp:revision>
  <cp:lastPrinted>2016-06-13T15:20:29Z</cp:lastPrinted>
  <dcterms:created xsi:type="dcterms:W3CDTF">2015-08-26T22:52:00Z</dcterms:created>
  <dcterms:modified xsi:type="dcterms:W3CDTF">2023-11-13T22:59:40Z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0x01010053C78564C5C3C9479E5B329CC830D247</vt:lpwstr>
  </property>
  <property fmtid="{D5CDD505-2E9C-101B-9397-08002B2CF9AE}" pid="3" name="MediaServiceImageTags">
    <vt:lpwstr/>
  </property>
</Properties>
</file>