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handoutMasterIdLst>
    <p:handoutMasterId r:id="rId19"/>
  </p:handoutMasterIdLst>
  <p:sldIdLst>
    <p:sldId id="256" r:id="rId5"/>
    <p:sldId id="335" r:id="rId6"/>
    <p:sldId id="336" r:id="rId7"/>
    <p:sldId id="325" r:id="rId8"/>
    <p:sldId id="326" r:id="rId9"/>
    <p:sldId id="327" r:id="rId10"/>
    <p:sldId id="328" r:id="rId11"/>
    <p:sldId id="329" r:id="rId12"/>
    <p:sldId id="330" r:id="rId13"/>
    <p:sldId id="331" r:id="rId14"/>
    <p:sldId id="333" r:id="rId15"/>
    <p:sldId id="337" r:id="rId16"/>
    <p:sldId id="338"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33"/>
    <a:srgbClr val="FFFF99"/>
    <a:srgbClr val="00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5F2A24-FD18-D0BC-14C5-1BD40E124BFA}" v="838" dt="2023-11-09T21:43:19.260"/>
    <p1510:client id="{3F5D4AB0-EFC6-39BF-6B39-FB32F9E995A6}" v="51" dt="2023-11-09T21:52:12.956"/>
    <p1510:client id="{62C4256D-DF86-C799-CE28-B0B93A3735EB}" v="38" dt="2023-11-13T22:56:10.665"/>
    <p1510:client id="{F03D52CA-3936-B09F-197A-95A259E71CE0}" v="305" dt="2023-11-08T00:56:50.994"/>
    <p1510:client id="{FCAA4826-AB32-8CB9-7E72-06B1BF7D4ACB}" v="92" dt="2023-11-08T20:48:05.3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done, Diana" userId="S::tedoned@smccd.edu::808a6d29-2fca-4489-9ee2-d20e8eee55aa" providerId="AD" clId="Web-{F03D52CA-3936-B09F-197A-95A259E71CE0}"/>
    <pc:docChg chg="addSld delSld modSld">
      <pc:chgData name="Tedone, Diana" userId="S::tedoned@smccd.edu::808a6d29-2fca-4489-9ee2-d20e8eee55aa" providerId="AD" clId="Web-{F03D52CA-3936-B09F-197A-95A259E71CE0}" dt="2023-11-08T00:56:48.743" v="283" actId="20577"/>
      <pc:docMkLst>
        <pc:docMk/>
      </pc:docMkLst>
      <pc:sldChg chg="modSp">
        <pc:chgData name="Tedone, Diana" userId="S::tedoned@smccd.edu::808a6d29-2fca-4489-9ee2-d20e8eee55aa" providerId="AD" clId="Web-{F03D52CA-3936-B09F-197A-95A259E71CE0}" dt="2023-11-07T21:22:49.723" v="24" actId="20577"/>
        <pc:sldMkLst>
          <pc:docMk/>
          <pc:sldMk cId="1988831082" sldId="256"/>
        </pc:sldMkLst>
        <pc:spChg chg="mod">
          <ac:chgData name="Tedone, Diana" userId="S::tedoned@smccd.edu::808a6d29-2fca-4489-9ee2-d20e8eee55aa" providerId="AD" clId="Web-{F03D52CA-3936-B09F-197A-95A259E71CE0}" dt="2023-11-07T21:22:30.285" v="17" actId="20577"/>
          <ac:spMkLst>
            <pc:docMk/>
            <pc:sldMk cId="1988831082" sldId="256"/>
            <ac:spMk id="2" creationId="{00000000-0000-0000-0000-000000000000}"/>
          </ac:spMkLst>
        </pc:spChg>
        <pc:spChg chg="mod">
          <ac:chgData name="Tedone, Diana" userId="S::tedoned@smccd.edu::808a6d29-2fca-4489-9ee2-d20e8eee55aa" providerId="AD" clId="Web-{F03D52CA-3936-B09F-197A-95A259E71CE0}" dt="2023-11-07T21:22:49.723" v="24" actId="20577"/>
          <ac:spMkLst>
            <pc:docMk/>
            <pc:sldMk cId="1988831082" sldId="256"/>
            <ac:spMk id="8" creationId="{CED26B12-0F61-4F71-BA2F-2AC9680C93C9}"/>
          </ac:spMkLst>
        </pc:spChg>
        <pc:spChg chg="mod">
          <ac:chgData name="Tedone, Diana" userId="S::tedoned@smccd.edu::808a6d29-2fca-4489-9ee2-d20e8eee55aa" providerId="AD" clId="Web-{F03D52CA-3936-B09F-197A-95A259E71CE0}" dt="2023-11-07T21:22:40.270" v="21" actId="20577"/>
          <ac:spMkLst>
            <pc:docMk/>
            <pc:sldMk cId="1988831082" sldId="256"/>
            <ac:spMk id="10" creationId="{AB432A39-691F-4E1E-872A-4E05A021166B}"/>
          </ac:spMkLst>
        </pc:spChg>
      </pc:sldChg>
      <pc:sldChg chg="del">
        <pc:chgData name="Tedone, Diana" userId="S::tedoned@smccd.edu::808a6d29-2fca-4489-9ee2-d20e8eee55aa" providerId="AD" clId="Web-{F03D52CA-3936-B09F-197A-95A259E71CE0}" dt="2023-11-07T21:22:55.568" v="25"/>
        <pc:sldMkLst>
          <pc:docMk/>
          <pc:sldMk cId="178877783" sldId="318"/>
        </pc:sldMkLst>
      </pc:sldChg>
      <pc:sldChg chg="del">
        <pc:chgData name="Tedone, Diana" userId="S::tedoned@smccd.edu::808a6d29-2fca-4489-9ee2-d20e8eee55aa" providerId="AD" clId="Web-{F03D52CA-3936-B09F-197A-95A259E71CE0}" dt="2023-11-07T21:23:28.991" v="26"/>
        <pc:sldMkLst>
          <pc:docMk/>
          <pc:sldMk cId="49262501" sldId="319"/>
        </pc:sldMkLst>
      </pc:sldChg>
      <pc:sldChg chg="del">
        <pc:chgData name="Tedone, Diana" userId="S::tedoned@smccd.edu::808a6d29-2fca-4489-9ee2-d20e8eee55aa" providerId="AD" clId="Web-{F03D52CA-3936-B09F-197A-95A259E71CE0}" dt="2023-11-08T00:50:55.282" v="244"/>
        <pc:sldMkLst>
          <pc:docMk/>
          <pc:sldMk cId="3516567786" sldId="322"/>
        </pc:sldMkLst>
      </pc:sldChg>
      <pc:sldChg chg="addSp delSp modSp new mod setBg">
        <pc:chgData name="Tedone, Diana" userId="S::tedoned@smccd.edu::808a6d29-2fca-4489-9ee2-d20e8eee55aa" providerId="AD" clId="Web-{F03D52CA-3936-B09F-197A-95A259E71CE0}" dt="2023-11-07T21:35:46.691" v="146"/>
        <pc:sldMkLst>
          <pc:docMk/>
          <pc:sldMk cId="1679949910" sldId="325"/>
        </pc:sldMkLst>
        <pc:spChg chg="mod">
          <ac:chgData name="Tedone, Diana" userId="S::tedoned@smccd.edu::808a6d29-2fca-4489-9ee2-d20e8eee55aa" providerId="AD" clId="Web-{F03D52CA-3936-B09F-197A-95A259E71CE0}" dt="2023-11-07T21:35:46.691" v="146"/>
          <ac:spMkLst>
            <pc:docMk/>
            <pc:sldMk cId="1679949910" sldId="325"/>
            <ac:spMk id="2" creationId="{0C611A10-DF75-C548-54EB-588D93E5FD8B}"/>
          </ac:spMkLst>
        </pc:spChg>
        <pc:spChg chg="del mod">
          <ac:chgData name="Tedone, Diana" userId="S::tedoned@smccd.edu::808a6d29-2fca-4489-9ee2-d20e8eee55aa" providerId="AD" clId="Web-{F03D52CA-3936-B09F-197A-95A259E71CE0}" dt="2023-11-07T21:35:46.691" v="146"/>
          <ac:spMkLst>
            <pc:docMk/>
            <pc:sldMk cId="1679949910" sldId="325"/>
            <ac:spMk id="3" creationId="{73438286-7A0A-20AE-EAA7-0E7A6193D5FD}"/>
          </ac:spMkLst>
        </pc:spChg>
        <pc:spChg chg="add">
          <ac:chgData name="Tedone, Diana" userId="S::tedoned@smccd.edu::808a6d29-2fca-4489-9ee2-d20e8eee55aa" providerId="AD" clId="Web-{F03D52CA-3936-B09F-197A-95A259E71CE0}" dt="2023-11-07T21:35:46.691" v="146"/>
          <ac:spMkLst>
            <pc:docMk/>
            <pc:sldMk cId="1679949910" sldId="325"/>
            <ac:spMk id="9" creationId="{53B021B3-DE93-4AB7-8A18-CF5F1CED88B8}"/>
          </ac:spMkLst>
        </pc:spChg>
        <pc:spChg chg="add">
          <ac:chgData name="Tedone, Diana" userId="S::tedoned@smccd.edu::808a6d29-2fca-4489-9ee2-d20e8eee55aa" providerId="AD" clId="Web-{F03D52CA-3936-B09F-197A-95A259E71CE0}" dt="2023-11-07T21:35:46.691" v="146"/>
          <ac:spMkLst>
            <pc:docMk/>
            <pc:sldMk cId="1679949910" sldId="325"/>
            <ac:spMk id="11" creationId="{52D502E5-F6B4-4D58-B4AE-FC466FF15EE8}"/>
          </ac:spMkLst>
        </pc:spChg>
        <pc:spChg chg="add">
          <ac:chgData name="Tedone, Diana" userId="S::tedoned@smccd.edu::808a6d29-2fca-4489-9ee2-d20e8eee55aa" providerId="AD" clId="Web-{F03D52CA-3936-B09F-197A-95A259E71CE0}" dt="2023-11-07T21:35:46.691" v="146"/>
          <ac:spMkLst>
            <pc:docMk/>
            <pc:sldMk cId="1679949910" sldId="325"/>
            <ac:spMk id="13" creationId="{9DECDBF4-02B6-4BB4-B65B-B8107AD6A9E8}"/>
          </ac:spMkLst>
        </pc:spChg>
        <pc:graphicFrameChg chg="add">
          <ac:chgData name="Tedone, Diana" userId="S::tedoned@smccd.edu::808a6d29-2fca-4489-9ee2-d20e8eee55aa" providerId="AD" clId="Web-{F03D52CA-3936-B09F-197A-95A259E71CE0}" dt="2023-11-07T21:35:46.691" v="146"/>
          <ac:graphicFrameMkLst>
            <pc:docMk/>
            <pc:sldMk cId="1679949910" sldId="325"/>
            <ac:graphicFrameMk id="5" creationId="{0BDA9B55-F375-C9AC-18A8-BAEA2A39CD28}"/>
          </ac:graphicFrameMkLst>
        </pc:graphicFrameChg>
      </pc:sldChg>
      <pc:sldChg chg="addSp delSp modSp new mod setBg">
        <pc:chgData name="Tedone, Diana" userId="S::tedoned@smccd.edu::808a6d29-2fca-4489-9ee2-d20e8eee55aa" providerId="AD" clId="Web-{F03D52CA-3936-B09F-197A-95A259E71CE0}" dt="2023-11-08T00:50:35.156" v="243" actId="1076"/>
        <pc:sldMkLst>
          <pc:docMk/>
          <pc:sldMk cId="3108789868" sldId="326"/>
        </pc:sldMkLst>
        <pc:spChg chg="mod">
          <ac:chgData name="Tedone, Diana" userId="S::tedoned@smccd.edu::808a6d29-2fca-4489-9ee2-d20e8eee55aa" providerId="AD" clId="Web-{F03D52CA-3936-B09F-197A-95A259E71CE0}" dt="2023-11-08T00:49:54.718" v="241"/>
          <ac:spMkLst>
            <pc:docMk/>
            <pc:sldMk cId="3108789868" sldId="326"/>
            <ac:spMk id="2" creationId="{D70B2236-958C-01FE-D35F-22A4F4BD0533}"/>
          </ac:spMkLst>
        </pc:spChg>
        <pc:spChg chg="del mod">
          <ac:chgData name="Tedone, Diana" userId="S::tedoned@smccd.edu::808a6d29-2fca-4489-9ee2-d20e8eee55aa" providerId="AD" clId="Web-{F03D52CA-3936-B09F-197A-95A259E71CE0}" dt="2023-11-08T00:49:54.718" v="241"/>
          <ac:spMkLst>
            <pc:docMk/>
            <pc:sldMk cId="3108789868" sldId="326"/>
            <ac:spMk id="3" creationId="{8553D7EB-ED63-74BD-16BC-28E2E01410BC}"/>
          </ac:spMkLst>
        </pc:spChg>
        <pc:grpChg chg="add">
          <ac:chgData name="Tedone, Diana" userId="S::tedoned@smccd.edu::808a6d29-2fca-4489-9ee2-d20e8eee55aa" providerId="AD" clId="Web-{F03D52CA-3936-B09F-197A-95A259E71CE0}" dt="2023-11-08T00:49:54.718" v="241"/>
          <ac:grpSpMkLst>
            <pc:docMk/>
            <pc:sldMk cId="3108789868" sldId="326"/>
            <ac:grpSpMk id="9" creationId="{1E5539EC-8CB8-002F-68C6-678840282659}"/>
          </ac:grpSpMkLst>
        </pc:grpChg>
        <pc:graphicFrameChg chg="add mod">
          <ac:chgData name="Tedone, Diana" userId="S::tedoned@smccd.edu::808a6d29-2fca-4489-9ee2-d20e8eee55aa" providerId="AD" clId="Web-{F03D52CA-3936-B09F-197A-95A259E71CE0}" dt="2023-11-08T00:50:35.156" v="243" actId="1076"/>
          <ac:graphicFrameMkLst>
            <pc:docMk/>
            <pc:sldMk cId="3108789868" sldId="326"/>
            <ac:graphicFrameMk id="5" creationId="{9FF0E520-7A40-DD84-A5EE-2D89D44D63F3}"/>
          </ac:graphicFrameMkLst>
        </pc:graphicFrameChg>
      </pc:sldChg>
      <pc:sldChg chg="addSp delSp modSp new mod setBg">
        <pc:chgData name="Tedone, Diana" userId="S::tedoned@smccd.edu::808a6d29-2fca-4489-9ee2-d20e8eee55aa" providerId="AD" clId="Web-{F03D52CA-3936-B09F-197A-95A259E71CE0}" dt="2023-11-08T00:05:35.233" v="197"/>
        <pc:sldMkLst>
          <pc:docMk/>
          <pc:sldMk cId="705691007" sldId="327"/>
        </pc:sldMkLst>
        <pc:spChg chg="mod">
          <ac:chgData name="Tedone, Diana" userId="S::tedoned@smccd.edu::808a6d29-2fca-4489-9ee2-d20e8eee55aa" providerId="AD" clId="Web-{F03D52CA-3936-B09F-197A-95A259E71CE0}" dt="2023-11-08T00:05:35.233" v="197"/>
          <ac:spMkLst>
            <pc:docMk/>
            <pc:sldMk cId="705691007" sldId="327"/>
            <ac:spMk id="2" creationId="{03BE65C3-F9F2-6804-988E-6124F44F30C4}"/>
          </ac:spMkLst>
        </pc:spChg>
        <pc:spChg chg="add del mod">
          <ac:chgData name="Tedone, Diana" userId="S::tedoned@smccd.edu::808a6d29-2fca-4489-9ee2-d20e8eee55aa" providerId="AD" clId="Web-{F03D52CA-3936-B09F-197A-95A259E71CE0}" dt="2023-11-08T00:05:35.233" v="197"/>
          <ac:spMkLst>
            <pc:docMk/>
            <pc:sldMk cId="705691007" sldId="327"/>
            <ac:spMk id="3" creationId="{9FC339AA-F6E2-EF42-DAAF-417CCD9F65B6}"/>
          </ac:spMkLst>
        </pc:spChg>
        <pc:spChg chg="add">
          <ac:chgData name="Tedone, Diana" userId="S::tedoned@smccd.edu::808a6d29-2fca-4489-9ee2-d20e8eee55aa" providerId="AD" clId="Web-{F03D52CA-3936-B09F-197A-95A259E71CE0}" dt="2023-11-08T00:05:35.233" v="197"/>
          <ac:spMkLst>
            <pc:docMk/>
            <pc:sldMk cId="705691007" sldId="327"/>
            <ac:spMk id="8" creationId="{907EF6B7-1338-4443-8C46-6A318D952DFD}"/>
          </ac:spMkLst>
        </pc:spChg>
        <pc:spChg chg="add">
          <ac:chgData name="Tedone, Diana" userId="S::tedoned@smccd.edu::808a6d29-2fca-4489-9ee2-d20e8eee55aa" providerId="AD" clId="Web-{F03D52CA-3936-B09F-197A-95A259E71CE0}" dt="2023-11-08T00:05:35.233" v="197"/>
          <ac:spMkLst>
            <pc:docMk/>
            <pc:sldMk cId="705691007" sldId="327"/>
            <ac:spMk id="10" creationId="{DAAE4CDD-124C-4DCF-9584-B6033B545DD5}"/>
          </ac:spMkLst>
        </pc:spChg>
        <pc:spChg chg="add">
          <ac:chgData name="Tedone, Diana" userId="S::tedoned@smccd.edu::808a6d29-2fca-4489-9ee2-d20e8eee55aa" providerId="AD" clId="Web-{F03D52CA-3936-B09F-197A-95A259E71CE0}" dt="2023-11-08T00:05:35.233" v="197"/>
          <ac:spMkLst>
            <pc:docMk/>
            <pc:sldMk cId="705691007" sldId="327"/>
            <ac:spMk id="12" creationId="{081E4A58-353D-44AE-B2FC-2A74E2E400F7}"/>
          </ac:spMkLst>
        </pc:spChg>
        <pc:graphicFrameChg chg="add del">
          <ac:chgData name="Tedone, Diana" userId="S::tedoned@smccd.edu::808a6d29-2fca-4489-9ee2-d20e8eee55aa" providerId="AD" clId="Web-{F03D52CA-3936-B09F-197A-95A259E71CE0}" dt="2023-11-08T00:05:16.279" v="196"/>
          <ac:graphicFrameMkLst>
            <pc:docMk/>
            <pc:sldMk cId="705691007" sldId="327"/>
            <ac:graphicFrameMk id="5" creationId="{2F0B5E77-EDFC-E074-BA95-0D817579B780}"/>
          </ac:graphicFrameMkLst>
        </pc:graphicFrameChg>
      </pc:sldChg>
      <pc:sldChg chg="addSp modSp new mod setBg">
        <pc:chgData name="Tedone, Diana" userId="S::tedoned@smccd.edu::808a6d29-2fca-4489-9ee2-d20e8eee55aa" providerId="AD" clId="Web-{F03D52CA-3936-B09F-197A-95A259E71CE0}" dt="2023-11-08T00:16:13.530" v="204" actId="20577"/>
        <pc:sldMkLst>
          <pc:docMk/>
          <pc:sldMk cId="331513505" sldId="328"/>
        </pc:sldMkLst>
        <pc:spChg chg="mod">
          <ac:chgData name="Tedone, Diana" userId="S::tedoned@smccd.edu::808a6d29-2fca-4489-9ee2-d20e8eee55aa" providerId="AD" clId="Web-{F03D52CA-3936-B09F-197A-95A259E71CE0}" dt="2023-11-08T00:05:46.921" v="198"/>
          <ac:spMkLst>
            <pc:docMk/>
            <pc:sldMk cId="331513505" sldId="328"/>
            <ac:spMk id="2" creationId="{FBBA848B-9708-217A-7871-CD4B7405F4C2}"/>
          </ac:spMkLst>
        </pc:spChg>
        <pc:spChg chg="mod">
          <ac:chgData name="Tedone, Diana" userId="S::tedoned@smccd.edu::808a6d29-2fca-4489-9ee2-d20e8eee55aa" providerId="AD" clId="Web-{F03D52CA-3936-B09F-197A-95A259E71CE0}" dt="2023-11-08T00:16:13.530" v="204" actId="20577"/>
          <ac:spMkLst>
            <pc:docMk/>
            <pc:sldMk cId="331513505" sldId="328"/>
            <ac:spMk id="3" creationId="{4974A16C-0186-967B-D91F-E41C326BB67E}"/>
          </ac:spMkLst>
        </pc:spChg>
        <pc:spChg chg="add">
          <ac:chgData name="Tedone, Diana" userId="S::tedoned@smccd.edu::808a6d29-2fca-4489-9ee2-d20e8eee55aa" providerId="AD" clId="Web-{F03D52CA-3936-B09F-197A-95A259E71CE0}" dt="2023-11-08T00:05:46.921" v="198"/>
          <ac:spMkLst>
            <pc:docMk/>
            <pc:sldMk cId="331513505" sldId="328"/>
            <ac:spMk id="8" creationId="{907EF6B7-1338-4443-8C46-6A318D952DFD}"/>
          </ac:spMkLst>
        </pc:spChg>
        <pc:spChg chg="add">
          <ac:chgData name="Tedone, Diana" userId="S::tedoned@smccd.edu::808a6d29-2fca-4489-9ee2-d20e8eee55aa" providerId="AD" clId="Web-{F03D52CA-3936-B09F-197A-95A259E71CE0}" dt="2023-11-08T00:05:46.921" v="198"/>
          <ac:spMkLst>
            <pc:docMk/>
            <pc:sldMk cId="331513505" sldId="328"/>
            <ac:spMk id="10" creationId="{DAAE4CDD-124C-4DCF-9584-B6033B545DD5}"/>
          </ac:spMkLst>
        </pc:spChg>
        <pc:spChg chg="add">
          <ac:chgData name="Tedone, Diana" userId="S::tedoned@smccd.edu::808a6d29-2fca-4489-9ee2-d20e8eee55aa" providerId="AD" clId="Web-{F03D52CA-3936-B09F-197A-95A259E71CE0}" dt="2023-11-08T00:05:46.921" v="198"/>
          <ac:spMkLst>
            <pc:docMk/>
            <pc:sldMk cId="331513505" sldId="328"/>
            <ac:spMk id="12" creationId="{081E4A58-353D-44AE-B2FC-2A74E2E400F7}"/>
          </ac:spMkLst>
        </pc:spChg>
      </pc:sldChg>
      <pc:sldChg chg="addSp delSp modSp new mod setBg">
        <pc:chgData name="Tedone, Diana" userId="S::tedoned@smccd.edu::808a6d29-2fca-4489-9ee2-d20e8eee55aa" providerId="AD" clId="Web-{F03D52CA-3936-B09F-197A-95A259E71CE0}" dt="2023-11-08T00:29:07.595" v="228" actId="20577"/>
        <pc:sldMkLst>
          <pc:docMk/>
          <pc:sldMk cId="76867106" sldId="329"/>
        </pc:sldMkLst>
        <pc:spChg chg="mod">
          <ac:chgData name="Tedone, Diana" userId="S::tedoned@smccd.edu::808a6d29-2fca-4489-9ee2-d20e8eee55aa" providerId="AD" clId="Web-{F03D52CA-3936-B09F-197A-95A259E71CE0}" dt="2023-11-08T00:29:07.595" v="228" actId="20577"/>
          <ac:spMkLst>
            <pc:docMk/>
            <pc:sldMk cId="76867106" sldId="329"/>
            <ac:spMk id="2" creationId="{DA1BED1C-E63A-DFE7-9CD3-9D891C62FBFE}"/>
          </ac:spMkLst>
        </pc:spChg>
        <pc:spChg chg="add del mod">
          <ac:chgData name="Tedone, Diana" userId="S::tedoned@smccd.edu::808a6d29-2fca-4489-9ee2-d20e8eee55aa" providerId="AD" clId="Web-{F03D52CA-3936-B09F-197A-95A259E71CE0}" dt="2023-11-08T00:27:28.764" v="224"/>
          <ac:spMkLst>
            <pc:docMk/>
            <pc:sldMk cId="76867106" sldId="329"/>
            <ac:spMk id="3" creationId="{53E753BC-736D-A94C-877D-0460A1C9C726}"/>
          </ac:spMkLst>
        </pc:spChg>
        <pc:spChg chg="add">
          <ac:chgData name="Tedone, Diana" userId="S::tedoned@smccd.edu::808a6d29-2fca-4489-9ee2-d20e8eee55aa" providerId="AD" clId="Web-{F03D52CA-3936-B09F-197A-95A259E71CE0}" dt="2023-11-08T00:27:28.764" v="224"/>
          <ac:spMkLst>
            <pc:docMk/>
            <pc:sldMk cId="76867106" sldId="329"/>
            <ac:spMk id="8" creationId="{907EF6B7-1338-4443-8C46-6A318D952DFD}"/>
          </ac:spMkLst>
        </pc:spChg>
        <pc:spChg chg="add del">
          <ac:chgData name="Tedone, Diana" userId="S::tedoned@smccd.edu::808a6d29-2fca-4489-9ee2-d20e8eee55aa" providerId="AD" clId="Web-{F03D52CA-3936-B09F-197A-95A259E71CE0}" dt="2023-11-08T00:27:28.764" v="223"/>
          <ac:spMkLst>
            <pc:docMk/>
            <pc:sldMk cId="76867106" sldId="329"/>
            <ac:spMk id="9" creationId="{9DBC8166-481C-4473-95F5-9A5B9073B7F1}"/>
          </ac:spMkLst>
        </pc:spChg>
        <pc:spChg chg="add">
          <ac:chgData name="Tedone, Diana" userId="S::tedoned@smccd.edu::808a6d29-2fca-4489-9ee2-d20e8eee55aa" providerId="AD" clId="Web-{F03D52CA-3936-B09F-197A-95A259E71CE0}" dt="2023-11-08T00:27:28.764" v="224"/>
          <ac:spMkLst>
            <pc:docMk/>
            <pc:sldMk cId="76867106" sldId="329"/>
            <ac:spMk id="10" creationId="{DAAE4CDD-124C-4DCF-9584-B6033B545DD5}"/>
          </ac:spMkLst>
        </pc:spChg>
        <pc:spChg chg="add del">
          <ac:chgData name="Tedone, Diana" userId="S::tedoned@smccd.edu::808a6d29-2fca-4489-9ee2-d20e8eee55aa" providerId="AD" clId="Web-{F03D52CA-3936-B09F-197A-95A259E71CE0}" dt="2023-11-08T00:27:28.764" v="223"/>
          <ac:spMkLst>
            <pc:docMk/>
            <pc:sldMk cId="76867106" sldId="329"/>
            <ac:spMk id="11" creationId="{A5A5CE6E-90AF-4D43-A014-1F9EC83EB93D}"/>
          </ac:spMkLst>
        </pc:spChg>
        <pc:spChg chg="add">
          <ac:chgData name="Tedone, Diana" userId="S::tedoned@smccd.edu::808a6d29-2fca-4489-9ee2-d20e8eee55aa" providerId="AD" clId="Web-{F03D52CA-3936-B09F-197A-95A259E71CE0}" dt="2023-11-08T00:27:28.764" v="224"/>
          <ac:spMkLst>
            <pc:docMk/>
            <pc:sldMk cId="76867106" sldId="329"/>
            <ac:spMk id="12" creationId="{081E4A58-353D-44AE-B2FC-2A74E2E400F7}"/>
          </ac:spMkLst>
        </pc:spChg>
        <pc:spChg chg="add">
          <ac:chgData name="Tedone, Diana" userId="S::tedoned@smccd.edu::808a6d29-2fca-4489-9ee2-d20e8eee55aa" providerId="AD" clId="Web-{F03D52CA-3936-B09F-197A-95A259E71CE0}" dt="2023-11-08T00:27:28.764" v="224"/>
          <ac:spMkLst>
            <pc:docMk/>
            <pc:sldMk cId="76867106" sldId="329"/>
            <ac:spMk id="13" creationId="{53E753BC-736D-A94C-877D-0460A1C9C726}"/>
          </ac:spMkLst>
        </pc:spChg>
        <pc:graphicFrameChg chg="add del">
          <ac:chgData name="Tedone, Diana" userId="S::tedoned@smccd.edu::808a6d29-2fca-4489-9ee2-d20e8eee55aa" providerId="AD" clId="Web-{F03D52CA-3936-B09F-197A-95A259E71CE0}" dt="2023-11-08T00:27:28.764" v="223"/>
          <ac:graphicFrameMkLst>
            <pc:docMk/>
            <pc:sldMk cId="76867106" sldId="329"/>
            <ac:graphicFrameMk id="5" creationId="{1D86830D-FE8B-5257-71B4-9051D86955D3}"/>
          </ac:graphicFrameMkLst>
        </pc:graphicFrameChg>
      </pc:sldChg>
      <pc:sldChg chg="addSp delSp modSp new mod setBg">
        <pc:chgData name="Tedone, Diana" userId="S::tedoned@smccd.edu::808a6d29-2fca-4489-9ee2-d20e8eee55aa" providerId="AD" clId="Web-{F03D52CA-3936-B09F-197A-95A259E71CE0}" dt="2023-11-08T00:56:48.743" v="283" actId="20577"/>
        <pc:sldMkLst>
          <pc:docMk/>
          <pc:sldMk cId="3617386853" sldId="330"/>
        </pc:sldMkLst>
        <pc:spChg chg="mod">
          <ac:chgData name="Tedone, Diana" userId="S::tedoned@smccd.edu::808a6d29-2fca-4489-9ee2-d20e8eee55aa" providerId="AD" clId="Web-{F03D52CA-3936-B09F-197A-95A259E71CE0}" dt="2023-11-08T00:55:30.117" v="268"/>
          <ac:spMkLst>
            <pc:docMk/>
            <pc:sldMk cId="3617386853" sldId="330"/>
            <ac:spMk id="2" creationId="{DF441F67-9AFF-6DD9-0BCE-B1F932AE2FD8}"/>
          </ac:spMkLst>
        </pc:spChg>
        <pc:spChg chg="add del mod">
          <ac:chgData name="Tedone, Diana" userId="S::tedoned@smccd.edu::808a6d29-2fca-4489-9ee2-d20e8eee55aa" providerId="AD" clId="Web-{F03D52CA-3936-B09F-197A-95A259E71CE0}" dt="2023-11-08T00:56:48.743" v="283" actId="20577"/>
          <ac:spMkLst>
            <pc:docMk/>
            <pc:sldMk cId="3617386853" sldId="330"/>
            <ac:spMk id="3" creationId="{44D86D82-185A-5899-FA01-691C499B5352}"/>
          </ac:spMkLst>
        </pc:spChg>
        <pc:spChg chg="add">
          <ac:chgData name="Tedone, Diana" userId="S::tedoned@smccd.edu::808a6d29-2fca-4489-9ee2-d20e8eee55aa" providerId="AD" clId="Web-{F03D52CA-3936-B09F-197A-95A259E71CE0}" dt="2023-11-08T00:55:30.117" v="268"/>
          <ac:spMkLst>
            <pc:docMk/>
            <pc:sldMk cId="3617386853" sldId="330"/>
            <ac:spMk id="8" creationId="{907EF6B7-1338-4443-8C46-6A318D952DFD}"/>
          </ac:spMkLst>
        </pc:spChg>
        <pc:spChg chg="add">
          <ac:chgData name="Tedone, Diana" userId="S::tedoned@smccd.edu::808a6d29-2fca-4489-9ee2-d20e8eee55aa" providerId="AD" clId="Web-{F03D52CA-3936-B09F-197A-95A259E71CE0}" dt="2023-11-08T00:55:30.117" v="268"/>
          <ac:spMkLst>
            <pc:docMk/>
            <pc:sldMk cId="3617386853" sldId="330"/>
            <ac:spMk id="10" creationId="{DAAE4CDD-124C-4DCF-9584-B6033B545DD5}"/>
          </ac:spMkLst>
        </pc:spChg>
        <pc:spChg chg="add">
          <ac:chgData name="Tedone, Diana" userId="S::tedoned@smccd.edu::808a6d29-2fca-4489-9ee2-d20e8eee55aa" providerId="AD" clId="Web-{F03D52CA-3936-B09F-197A-95A259E71CE0}" dt="2023-11-08T00:55:30.117" v="268"/>
          <ac:spMkLst>
            <pc:docMk/>
            <pc:sldMk cId="3617386853" sldId="330"/>
            <ac:spMk id="12" creationId="{081E4A58-353D-44AE-B2FC-2A74E2E400F7}"/>
          </ac:spMkLst>
        </pc:spChg>
        <pc:graphicFrameChg chg="add del">
          <ac:chgData name="Tedone, Diana" userId="S::tedoned@smccd.edu::808a6d29-2fca-4489-9ee2-d20e8eee55aa" providerId="AD" clId="Web-{F03D52CA-3936-B09F-197A-95A259E71CE0}" dt="2023-11-08T00:55:25.773" v="267"/>
          <ac:graphicFrameMkLst>
            <pc:docMk/>
            <pc:sldMk cId="3617386853" sldId="330"/>
            <ac:graphicFrameMk id="5" creationId="{F279287B-E40B-43EB-81B2-15630A2AD4B4}"/>
          </ac:graphicFrameMkLst>
        </pc:graphicFrameChg>
      </pc:sldChg>
    </pc:docChg>
  </pc:docChgLst>
  <pc:docChgLst>
    <pc:chgData name="Tedone, Diana" userId="S::tedoned@smccd.edu::808a6d29-2fca-4489-9ee2-d20e8eee55aa" providerId="AD" clId="Web-{62C4256D-DF86-C799-CE28-B0B93A3735EB}"/>
    <pc:docChg chg="addSld delSld modSld">
      <pc:chgData name="Tedone, Diana" userId="S::tedoned@smccd.edu::808a6d29-2fca-4489-9ee2-d20e8eee55aa" providerId="AD" clId="Web-{62C4256D-DF86-C799-CE28-B0B93A3735EB}" dt="2023-11-13T22:56:10.665" v="392"/>
      <pc:docMkLst>
        <pc:docMk/>
      </pc:docMkLst>
      <pc:sldChg chg="modNotes">
        <pc:chgData name="Tedone, Diana" userId="S::tedoned@smccd.edu::808a6d29-2fca-4489-9ee2-d20e8eee55aa" providerId="AD" clId="Web-{62C4256D-DF86-C799-CE28-B0B93A3735EB}" dt="2023-11-13T22:54:05.756" v="349"/>
        <pc:sldMkLst>
          <pc:docMk/>
          <pc:sldMk cId="1988831082" sldId="256"/>
        </pc:sldMkLst>
      </pc:sldChg>
      <pc:sldChg chg="del">
        <pc:chgData name="Tedone, Diana" userId="S::tedoned@smccd.edu::808a6d29-2fca-4489-9ee2-d20e8eee55aa" providerId="AD" clId="Web-{62C4256D-DF86-C799-CE28-B0B93A3735EB}" dt="2023-11-13T22:56:10.665" v="392"/>
        <pc:sldMkLst>
          <pc:docMk/>
          <pc:sldMk cId="2873685300" sldId="324"/>
        </pc:sldMkLst>
      </pc:sldChg>
      <pc:sldChg chg="modNotes">
        <pc:chgData name="Tedone, Diana" userId="S::tedoned@smccd.edu::808a6d29-2fca-4489-9ee2-d20e8eee55aa" providerId="AD" clId="Web-{62C4256D-DF86-C799-CE28-B0B93A3735EB}" dt="2023-11-13T22:54:37.866" v="357"/>
        <pc:sldMkLst>
          <pc:docMk/>
          <pc:sldMk cId="1679949910" sldId="325"/>
        </pc:sldMkLst>
      </pc:sldChg>
      <pc:sldChg chg="modNotes">
        <pc:chgData name="Tedone, Diana" userId="S::tedoned@smccd.edu::808a6d29-2fca-4489-9ee2-d20e8eee55aa" providerId="AD" clId="Web-{62C4256D-DF86-C799-CE28-B0B93A3735EB}" dt="2023-11-13T22:54:40.898" v="358"/>
        <pc:sldMkLst>
          <pc:docMk/>
          <pc:sldMk cId="3108789868" sldId="326"/>
        </pc:sldMkLst>
      </pc:sldChg>
      <pc:sldChg chg="modNotes">
        <pc:chgData name="Tedone, Diana" userId="S::tedoned@smccd.edu::808a6d29-2fca-4489-9ee2-d20e8eee55aa" providerId="AD" clId="Web-{62C4256D-DF86-C799-CE28-B0B93A3735EB}" dt="2023-11-13T22:54:47.710" v="362"/>
        <pc:sldMkLst>
          <pc:docMk/>
          <pc:sldMk cId="705691007" sldId="327"/>
        </pc:sldMkLst>
      </pc:sldChg>
      <pc:sldChg chg="modNotes">
        <pc:chgData name="Tedone, Diana" userId="S::tedoned@smccd.edu::808a6d29-2fca-4489-9ee2-d20e8eee55aa" providerId="AD" clId="Web-{62C4256D-DF86-C799-CE28-B0B93A3735EB}" dt="2023-11-13T22:55:24.758" v="365"/>
        <pc:sldMkLst>
          <pc:docMk/>
          <pc:sldMk cId="331513505" sldId="328"/>
        </pc:sldMkLst>
      </pc:sldChg>
      <pc:sldChg chg="modNotes">
        <pc:chgData name="Tedone, Diana" userId="S::tedoned@smccd.edu::808a6d29-2fca-4489-9ee2-d20e8eee55aa" providerId="AD" clId="Web-{62C4256D-DF86-C799-CE28-B0B93A3735EB}" dt="2023-11-13T22:55:30.118" v="368"/>
        <pc:sldMkLst>
          <pc:docMk/>
          <pc:sldMk cId="76867106" sldId="329"/>
        </pc:sldMkLst>
      </pc:sldChg>
      <pc:sldChg chg="modNotes">
        <pc:chgData name="Tedone, Diana" userId="S::tedoned@smccd.edu::808a6d29-2fca-4489-9ee2-d20e8eee55aa" providerId="AD" clId="Web-{62C4256D-DF86-C799-CE28-B0B93A3735EB}" dt="2023-11-13T22:55:35.586" v="370"/>
        <pc:sldMkLst>
          <pc:docMk/>
          <pc:sldMk cId="3617386853" sldId="330"/>
        </pc:sldMkLst>
      </pc:sldChg>
      <pc:sldChg chg="modNotes">
        <pc:chgData name="Tedone, Diana" userId="S::tedoned@smccd.edu::808a6d29-2fca-4489-9ee2-d20e8eee55aa" providerId="AD" clId="Web-{62C4256D-DF86-C799-CE28-B0B93A3735EB}" dt="2023-11-13T22:55:43.430" v="376"/>
        <pc:sldMkLst>
          <pc:docMk/>
          <pc:sldMk cId="1985746869" sldId="331"/>
        </pc:sldMkLst>
      </pc:sldChg>
      <pc:sldChg chg="modNotes">
        <pc:chgData name="Tedone, Diana" userId="S::tedoned@smccd.edu::808a6d29-2fca-4489-9ee2-d20e8eee55aa" providerId="AD" clId="Web-{62C4256D-DF86-C799-CE28-B0B93A3735EB}" dt="2023-11-13T22:55:53.149" v="383"/>
        <pc:sldMkLst>
          <pc:docMk/>
          <pc:sldMk cId="4148632899" sldId="333"/>
        </pc:sldMkLst>
      </pc:sldChg>
      <pc:sldChg chg="modNotes">
        <pc:chgData name="Tedone, Diana" userId="S::tedoned@smccd.edu::808a6d29-2fca-4489-9ee2-d20e8eee55aa" providerId="AD" clId="Web-{62C4256D-DF86-C799-CE28-B0B93A3735EB}" dt="2023-11-13T22:54:17.600" v="353"/>
        <pc:sldMkLst>
          <pc:docMk/>
          <pc:sldMk cId="3777072583" sldId="335"/>
        </pc:sldMkLst>
      </pc:sldChg>
      <pc:sldChg chg="modNotes">
        <pc:chgData name="Tedone, Diana" userId="S::tedoned@smccd.edu::808a6d29-2fca-4489-9ee2-d20e8eee55aa" providerId="AD" clId="Web-{62C4256D-DF86-C799-CE28-B0B93A3735EB}" dt="2023-11-13T22:54:34.225" v="355"/>
        <pc:sldMkLst>
          <pc:docMk/>
          <pc:sldMk cId="3001907477" sldId="336"/>
        </pc:sldMkLst>
      </pc:sldChg>
      <pc:sldChg chg="modSp modNotes">
        <pc:chgData name="Tedone, Diana" userId="S::tedoned@smccd.edu::808a6d29-2fca-4489-9ee2-d20e8eee55aa" providerId="AD" clId="Web-{62C4256D-DF86-C799-CE28-B0B93A3735EB}" dt="2023-11-13T22:55:59.368" v="387"/>
        <pc:sldMkLst>
          <pc:docMk/>
          <pc:sldMk cId="3297191157" sldId="337"/>
        </pc:sldMkLst>
        <pc:spChg chg="mod">
          <ac:chgData name="Tedone, Diana" userId="S::tedoned@smccd.edu::808a6d29-2fca-4489-9ee2-d20e8eee55aa" providerId="AD" clId="Web-{62C4256D-DF86-C799-CE28-B0B93A3735EB}" dt="2023-11-13T22:53:34.927" v="347" actId="20577"/>
          <ac:spMkLst>
            <pc:docMk/>
            <pc:sldMk cId="3297191157" sldId="337"/>
            <ac:spMk id="3" creationId="{44D86D82-185A-5899-FA01-691C499B5352}"/>
          </ac:spMkLst>
        </pc:spChg>
      </pc:sldChg>
      <pc:sldChg chg="addSp delSp modSp new mod setBg modNotes">
        <pc:chgData name="Tedone, Diana" userId="S::tedoned@smccd.edu::808a6d29-2fca-4489-9ee2-d20e8eee55aa" providerId="AD" clId="Web-{62C4256D-DF86-C799-CE28-B0B93A3735EB}" dt="2023-11-13T22:56:03.040" v="391"/>
        <pc:sldMkLst>
          <pc:docMk/>
          <pc:sldMk cId="2690427259" sldId="338"/>
        </pc:sldMkLst>
        <pc:spChg chg="del">
          <ac:chgData name="Tedone, Diana" userId="S::tedoned@smccd.edu::808a6d29-2fca-4489-9ee2-d20e8eee55aa" providerId="AD" clId="Web-{62C4256D-DF86-C799-CE28-B0B93A3735EB}" dt="2023-11-13T22:32:49.426" v="3"/>
          <ac:spMkLst>
            <pc:docMk/>
            <pc:sldMk cId="2690427259" sldId="338"/>
            <ac:spMk id="2" creationId="{9544FAC6-9623-9896-A079-ABF6E2DA3AAB}"/>
          </ac:spMkLst>
        </pc:spChg>
        <pc:spChg chg="mod">
          <ac:chgData name="Tedone, Diana" userId="S::tedoned@smccd.edu::808a6d29-2fca-4489-9ee2-d20e8eee55aa" providerId="AD" clId="Web-{62C4256D-DF86-C799-CE28-B0B93A3735EB}" dt="2023-11-13T22:33:14.458" v="13"/>
          <ac:spMkLst>
            <pc:docMk/>
            <pc:sldMk cId="2690427259" sldId="338"/>
            <ac:spMk id="3" creationId="{DF6B3EFC-DE37-8009-1B39-42ADB4001498}"/>
          </ac:spMkLst>
        </pc:spChg>
        <pc:spChg chg="add del">
          <ac:chgData name="Tedone, Diana" userId="S::tedoned@smccd.edu::808a6d29-2fca-4489-9ee2-d20e8eee55aa" providerId="AD" clId="Web-{62C4256D-DF86-C799-CE28-B0B93A3735EB}" dt="2023-11-13T22:33:14.458" v="13"/>
          <ac:spMkLst>
            <pc:docMk/>
            <pc:sldMk cId="2690427259" sldId="338"/>
            <ac:spMk id="9" creationId="{8181FC64-B306-4821-98E2-780662EFC486}"/>
          </ac:spMkLst>
        </pc:spChg>
        <pc:spChg chg="add del">
          <ac:chgData name="Tedone, Diana" userId="S::tedoned@smccd.edu::808a6d29-2fca-4489-9ee2-d20e8eee55aa" providerId="AD" clId="Web-{62C4256D-DF86-C799-CE28-B0B93A3735EB}" dt="2023-11-13T22:33:14.458" v="13"/>
          <ac:spMkLst>
            <pc:docMk/>
            <pc:sldMk cId="2690427259" sldId="338"/>
            <ac:spMk id="11" creationId="{5871FC61-DD4E-47D4-81FD-8A7E7D12B371}"/>
          </ac:spMkLst>
        </pc:spChg>
        <pc:spChg chg="add del">
          <ac:chgData name="Tedone, Diana" userId="S::tedoned@smccd.edu::808a6d29-2fca-4489-9ee2-d20e8eee55aa" providerId="AD" clId="Web-{62C4256D-DF86-C799-CE28-B0B93A3735EB}" dt="2023-11-13T22:33:14.458" v="13"/>
          <ac:spMkLst>
            <pc:docMk/>
            <pc:sldMk cId="2690427259" sldId="338"/>
            <ac:spMk id="13" creationId="{F9EC3F91-A75C-4F74-867E-E4C28C13546B}"/>
          </ac:spMkLst>
        </pc:spChg>
        <pc:spChg chg="add del">
          <ac:chgData name="Tedone, Diana" userId="S::tedoned@smccd.edu::808a6d29-2fca-4489-9ee2-d20e8eee55aa" providerId="AD" clId="Web-{62C4256D-DF86-C799-CE28-B0B93A3735EB}" dt="2023-11-13T22:33:14.458" v="13"/>
          <ac:spMkLst>
            <pc:docMk/>
            <pc:sldMk cId="2690427259" sldId="338"/>
            <ac:spMk id="15" creationId="{829A1E2C-5AC8-40FC-99E9-832069D39792}"/>
          </ac:spMkLst>
        </pc:spChg>
        <pc:spChg chg="add">
          <ac:chgData name="Tedone, Diana" userId="S::tedoned@smccd.edu::808a6d29-2fca-4489-9ee2-d20e8eee55aa" providerId="AD" clId="Web-{62C4256D-DF86-C799-CE28-B0B93A3735EB}" dt="2023-11-13T22:33:14.458" v="13"/>
          <ac:spMkLst>
            <pc:docMk/>
            <pc:sldMk cId="2690427259" sldId="338"/>
            <ac:spMk id="20" creationId="{04812C46-200A-4DEB-A05E-3ED6C68C2387}"/>
          </ac:spMkLst>
        </pc:spChg>
        <pc:spChg chg="add">
          <ac:chgData name="Tedone, Diana" userId="S::tedoned@smccd.edu::808a6d29-2fca-4489-9ee2-d20e8eee55aa" providerId="AD" clId="Web-{62C4256D-DF86-C799-CE28-B0B93A3735EB}" dt="2023-11-13T22:33:14.458" v="13"/>
          <ac:spMkLst>
            <pc:docMk/>
            <pc:sldMk cId="2690427259" sldId="338"/>
            <ac:spMk id="22" creationId="{D1EA859B-E555-4109-94F3-6700E046E008}"/>
          </ac:spMkLst>
        </pc:spChg>
        <pc:picChg chg="add mod">
          <ac:chgData name="Tedone, Diana" userId="S::tedoned@smccd.edu::808a6d29-2fca-4489-9ee2-d20e8eee55aa" providerId="AD" clId="Web-{62C4256D-DF86-C799-CE28-B0B93A3735EB}" dt="2023-11-13T22:33:14.458" v="13"/>
          <ac:picMkLst>
            <pc:docMk/>
            <pc:sldMk cId="2690427259" sldId="338"/>
            <ac:picMk id="5" creationId="{C15B3ACC-BE5C-1074-3BD6-CA8664DE98F9}"/>
          </ac:picMkLst>
        </pc:picChg>
      </pc:sldChg>
    </pc:docChg>
  </pc:docChgLst>
  <pc:docChgLst>
    <pc:chgData name="Tedone, Diana" userId="S::tedoned@smccd.edu::808a6d29-2fca-4489-9ee2-d20e8eee55aa" providerId="AD" clId="Web-{FCAA4826-AB32-8CB9-7E72-06B1BF7D4ACB}"/>
    <pc:docChg chg="modSld">
      <pc:chgData name="Tedone, Diana" userId="S::tedoned@smccd.edu::808a6d29-2fca-4489-9ee2-d20e8eee55aa" providerId="AD" clId="Web-{FCAA4826-AB32-8CB9-7E72-06B1BF7D4ACB}" dt="2023-11-08T20:48:05.327" v="82" actId="1076"/>
      <pc:docMkLst>
        <pc:docMk/>
      </pc:docMkLst>
      <pc:sldChg chg="addSp delSp modSp mod setBg">
        <pc:chgData name="Tedone, Diana" userId="S::tedoned@smccd.edu::808a6d29-2fca-4489-9ee2-d20e8eee55aa" providerId="AD" clId="Web-{FCAA4826-AB32-8CB9-7E72-06B1BF7D4ACB}" dt="2023-11-08T20:48:05.327" v="82" actId="1076"/>
        <pc:sldMkLst>
          <pc:docMk/>
          <pc:sldMk cId="1988831082" sldId="256"/>
        </pc:sldMkLst>
        <pc:spChg chg="mod">
          <ac:chgData name="Tedone, Diana" userId="S::tedoned@smccd.edu::808a6d29-2fca-4489-9ee2-d20e8eee55aa" providerId="AD" clId="Web-{FCAA4826-AB32-8CB9-7E72-06B1BF7D4ACB}" dt="2023-11-08T20:47:50.795" v="79" actId="1076"/>
          <ac:spMkLst>
            <pc:docMk/>
            <pc:sldMk cId="1988831082" sldId="256"/>
            <ac:spMk id="2" creationId="{00000000-0000-0000-0000-000000000000}"/>
          </ac:spMkLst>
        </pc:spChg>
        <pc:spChg chg="del mod">
          <ac:chgData name="Tedone, Diana" userId="S::tedoned@smccd.edu::808a6d29-2fca-4489-9ee2-d20e8eee55aa" providerId="AD" clId="Web-{FCAA4826-AB32-8CB9-7E72-06B1BF7D4ACB}" dt="2023-11-08T20:45:21.541" v="48"/>
          <ac:spMkLst>
            <pc:docMk/>
            <pc:sldMk cId="1988831082" sldId="256"/>
            <ac:spMk id="5" creationId="{7CFA1314-8F33-4955-BE2C-917B786340CE}"/>
          </ac:spMkLst>
        </pc:spChg>
        <pc:spChg chg="del mod">
          <ac:chgData name="Tedone, Diana" userId="S::tedoned@smccd.edu::808a6d29-2fca-4489-9ee2-d20e8eee55aa" providerId="AD" clId="Web-{FCAA4826-AB32-8CB9-7E72-06B1BF7D4ACB}" dt="2023-11-08T20:45:22.479" v="49"/>
          <ac:spMkLst>
            <pc:docMk/>
            <pc:sldMk cId="1988831082" sldId="256"/>
            <ac:spMk id="6" creationId="{48C3CA36-8AC6-47B4-9365-B3EC4FBFB9A1}"/>
          </ac:spMkLst>
        </pc:spChg>
        <pc:spChg chg="mod">
          <ac:chgData name="Tedone, Diana" userId="S::tedoned@smccd.edu::808a6d29-2fca-4489-9ee2-d20e8eee55aa" providerId="AD" clId="Web-{FCAA4826-AB32-8CB9-7E72-06B1BF7D4ACB}" dt="2023-11-08T20:48:05.327" v="82" actId="1076"/>
          <ac:spMkLst>
            <pc:docMk/>
            <pc:sldMk cId="1988831082" sldId="256"/>
            <ac:spMk id="8" creationId="{CED26B12-0F61-4F71-BA2F-2AC9680C93C9}"/>
          </ac:spMkLst>
        </pc:spChg>
        <pc:spChg chg="del mod">
          <ac:chgData name="Tedone, Diana" userId="S::tedoned@smccd.edu::808a6d29-2fca-4489-9ee2-d20e8eee55aa" providerId="AD" clId="Web-{FCAA4826-AB32-8CB9-7E72-06B1BF7D4ACB}" dt="2023-11-08T20:45:17.025" v="47"/>
          <ac:spMkLst>
            <pc:docMk/>
            <pc:sldMk cId="1988831082" sldId="256"/>
            <ac:spMk id="9" creationId="{E427F1B6-B5E8-443C-B43C-D19FEB5E0FCE}"/>
          </ac:spMkLst>
        </pc:spChg>
        <pc:spChg chg="mod">
          <ac:chgData name="Tedone, Diana" userId="S::tedoned@smccd.edu::808a6d29-2fca-4489-9ee2-d20e8eee55aa" providerId="AD" clId="Web-{FCAA4826-AB32-8CB9-7E72-06B1BF7D4ACB}" dt="2023-11-08T20:48:00.202" v="81" actId="1076"/>
          <ac:spMkLst>
            <pc:docMk/>
            <pc:sldMk cId="1988831082" sldId="256"/>
            <ac:spMk id="10" creationId="{AB432A39-691F-4E1E-872A-4E05A021166B}"/>
          </ac:spMkLst>
        </pc:spChg>
        <pc:spChg chg="add">
          <ac:chgData name="Tedone, Diana" userId="S::tedoned@smccd.edu::808a6d29-2fca-4489-9ee2-d20e8eee55aa" providerId="AD" clId="Web-{FCAA4826-AB32-8CB9-7E72-06B1BF7D4ACB}" dt="2023-11-08T20:45:13.932" v="46"/>
          <ac:spMkLst>
            <pc:docMk/>
            <pc:sldMk cId="1988831082" sldId="256"/>
            <ac:spMk id="15" creationId="{2D2B266D-3625-4584-A5C3-7D3F672CFF30}"/>
          </ac:spMkLst>
        </pc:spChg>
        <pc:spChg chg="add">
          <ac:chgData name="Tedone, Diana" userId="S::tedoned@smccd.edu::808a6d29-2fca-4489-9ee2-d20e8eee55aa" providerId="AD" clId="Web-{FCAA4826-AB32-8CB9-7E72-06B1BF7D4ACB}" dt="2023-11-08T20:45:13.932" v="46"/>
          <ac:spMkLst>
            <pc:docMk/>
            <pc:sldMk cId="1988831082" sldId="256"/>
            <ac:spMk id="17" creationId="{A5D2A5D1-BA0D-47D3-B051-DA7743C46E28}"/>
          </ac:spMkLst>
        </pc:spChg>
        <pc:picChg chg="mod">
          <ac:chgData name="Tedone, Diana" userId="S::tedoned@smccd.edu::808a6d29-2fca-4489-9ee2-d20e8eee55aa" providerId="AD" clId="Web-{FCAA4826-AB32-8CB9-7E72-06B1BF7D4ACB}" dt="2023-11-08T20:46:54.341" v="73" actId="1076"/>
          <ac:picMkLst>
            <pc:docMk/>
            <pc:sldMk cId="1988831082" sldId="256"/>
            <ac:picMk id="7" creationId="{4839DBB2-6311-461A-8BB6-3B89C2E078B0}"/>
          </ac:picMkLst>
        </pc:picChg>
      </pc:sldChg>
      <pc:sldChg chg="modSp">
        <pc:chgData name="Tedone, Diana" userId="S::tedoned@smccd.edu::808a6d29-2fca-4489-9ee2-d20e8eee55aa" providerId="AD" clId="Web-{FCAA4826-AB32-8CB9-7E72-06B1BF7D4ACB}" dt="2023-11-08T20:37:38.404" v="31" actId="20577"/>
        <pc:sldMkLst>
          <pc:docMk/>
          <pc:sldMk cId="1985746869" sldId="331"/>
        </pc:sldMkLst>
        <pc:spChg chg="mod">
          <ac:chgData name="Tedone, Diana" userId="S::tedoned@smccd.edu::808a6d29-2fca-4489-9ee2-d20e8eee55aa" providerId="AD" clId="Web-{FCAA4826-AB32-8CB9-7E72-06B1BF7D4ACB}" dt="2023-11-08T20:37:38.404" v="31" actId="20577"/>
          <ac:spMkLst>
            <pc:docMk/>
            <pc:sldMk cId="1985746869" sldId="331"/>
            <ac:spMk id="3" creationId="{44D86D82-185A-5899-FA01-691C499B5352}"/>
          </ac:spMkLst>
        </pc:spChg>
      </pc:sldChg>
      <pc:sldChg chg="addSp delSp modSp mod setBg">
        <pc:chgData name="Tedone, Diana" userId="S::tedoned@smccd.edu::808a6d29-2fca-4489-9ee2-d20e8eee55aa" providerId="AD" clId="Web-{FCAA4826-AB32-8CB9-7E72-06B1BF7D4ACB}" dt="2023-11-08T20:44:23.493" v="45" actId="20577"/>
        <pc:sldMkLst>
          <pc:docMk/>
          <pc:sldMk cId="3001907477" sldId="336"/>
        </pc:sldMkLst>
        <pc:spChg chg="mod">
          <ac:chgData name="Tedone, Diana" userId="S::tedoned@smccd.edu::808a6d29-2fca-4489-9ee2-d20e8eee55aa" providerId="AD" clId="Web-{FCAA4826-AB32-8CB9-7E72-06B1BF7D4ACB}" dt="2023-11-08T20:44:00.992" v="34"/>
          <ac:spMkLst>
            <pc:docMk/>
            <pc:sldMk cId="3001907477" sldId="336"/>
            <ac:spMk id="2" creationId="{6356104E-57DE-7604-4926-F6581D7CF267}"/>
          </ac:spMkLst>
        </pc:spChg>
        <pc:spChg chg="mod">
          <ac:chgData name="Tedone, Diana" userId="S::tedoned@smccd.edu::808a6d29-2fca-4489-9ee2-d20e8eee55aa" providerId="AD" clId="Web-{FCAA4826-AB32-8CB9-7E72-06B1BF7D4ACB}" dt="2023-11-08T20:44:23.493" v="45" actId="20577"/>
          <ac:spMkLst>
            <pc:docMk/>
            <pc:sldMk cId="3001907477" sldId="336"/>
            <ac:spMk id="3" creationId="{8F32EA44-FF16-2C0B-8D1F-869F81C5A4B8}"/>
          </ac:spMkLst>
        </pc:spChg>
        <pc:spChg chg="add del">
          <ac:chgData name="Tedone, Diana" userId="S::tedoned@smccd.edu::808a6d29-2fca-4489-9ee2-d20e8eee55aa" providerId="AD" clId="Web-{FCAA4826-AB32-8CB9-7E72-06B1BF7D4ACB}" dt="2023-11-08T20:44:00.977" v="33"/>
          <ac:spMkLst>
            <pc:docMk/>
            <pc:sldMk cId="3001907477" sldId="336"/>
            <ac:spMk id="9" creationId="{5D13CC36-B950-4F02-9BAF-9A7EB267398C}"/>
          </ac:spMkLst>
        </pc:spChg>
        <pc:spChg chg="add">
          <ac:chgData name="Tedone, Diana" userId="S::tedoned@smccd.edu::808a6d29-2fca-4489-9ee2-d20e8eee55aa" providerId="AD" clId="Web-{FCAA4826-AB32-8CB9-7E72-06B1BF7D4ACB}" dt="2023-11-08T20:44:00.992" v="34"/>
          <ac:spMkLst>
            <pc:docMk/>
            <pc:sldMk cId="3001907477" sldId="336"/>
            <ac:spMk id="10" creationId="{4AC6B390-BC59-4F1D-A0EE-D71A92F0A0B2}"/>
          </ac:spMkLst>
        </pc:spChg>
        <pc:spChg chg="add del">
          <ac:chgData name="Tedone, Diana" userId="S::tedoned@smccd.edu::808a6d29-2fca-4489-9ee2-d20e8eee55aa" providerId="AD" clId="Web-{FCAA4826-AB32-8CB9-7E72-06B1BF7D4ACB}" dt="2023-11-08T20:44:00.977" v="33"/>
          <ac:spMkLst>
            <pc:docMk/>
            <pc:sldMk cId="3001907477" sldId="336"/>
            <ac:spMk id="11" creationId="{D1BDED99-B35B-4FEE-A274-8E8DB6FEEECF}"/>
          </ac:spMkLst>
        </pc:spChg>
        <pc:spChg chg="add">
          <ac:chgData name="Tedone, Diana" userId="S::tedoned@smccd.edu::808a6d29-2fca-4489-9ee2-d20e8eee55aa" providerId="AD" clId="Web-{FCAA4826-AB32-8CB9-7E72-06B1BF7D4ACB}" dt="2023-11-08T20:44:00.992" v="34"/>
          <ac:spMkLst>
            <pc:docMk/>
            <pc:sldMk cId="3001907477" sldId="336"/>
            <ac:spMk id="12" creationId="{B6C60D79-16F1-4C4B-B7E3-7634E7069CDE}"/>
          </ac:spMkLst>
        </pc:spChg>
        <pc:spChg chg="add">
          <ac:chgData name="Tedone, Diana" userId="S::tedoned@smccd.edu::808a6d29-2fca-4489-9ee2-d20e8eee55aa" providerId="AD" clId="Web-{FCAA4826-AB32-8CB9-7E72-06B1BF7D4ACB}" dt="2023-11-08T20:44:00.992" v="34"/>
          <ac:spMkLst>
            <pc:docMk/>
            <pc:sldMk cId="3001907477" sldId="336"/>
            <ac:spMk id="14" creationId="{426B127E-6498-4C77-9C9D-4553A5113B80}"/>
          </ac:spMkLst>
        </pc:spChg>
        <pc:picChg chg="add del">
          <ac:chgData name="Tedone, Diana" userId="S::tedoned@smccd.edu::808a6d29-2fca-4489-9ee2-d20e8eee55aa" providerId="AD" clId="Web-{FCAA4826-AB32-8CB9-7E72-06B1BF7D4ACB}" dt="2023-11-08T20:44:00.977" v="33"/>
          <ac:picMkLst>
            <pc:docMk/>
            <pc:sldMk cId="3001907477" sldId="336"/>
            <ac:picMk id="5" creationId="{E3351263-32B9-47CB-ABA2-073A6EBC61B4}"/>
          </ac:picMkLst>
        </pc:picChg>
        <pc:picChg chg="add">
          <ac:chgData name="Tedone, Diana" userId="S::tedoned@smccd.edu::808a6d29-2fca-4489-9ee2-d20e8eee55aa" providerId="AD" clId="Web-{FCAA4826-AB32-8CB9-7E72-06B1BF7D4ACB}" dt="2023-11-08T20:44:00.992" v="34"/>
          <ac:picMkLst>
            <pc:docMk/>
            <pc:sldMk cId="3001907477" sldId="336"/>
            <ac:picMk id="7" creationId="{EBBB8EC4-CC87-D091-675C-CC00BD729110}"/>
          </ac:picMkLst>
        </pc:picChg>
      </pc:sldChg>
    </pc:docChg>
  </pc:docChgLst>
  <pc:docChgLst>
    <pc:chgData name="Tedone, Diana" userId="S::tedoned@smccd.edu::808a6d29-2fca-4489-9ee2-d20e8eee55aa" providerId="AD" clId="Web-{3F5D4AB0-EFC6-39BF-6B39-FB32F9E995A6}"/>
    <pc:docChg chg="modSld">
      <pc:chgData name="Tedone, Diana" userId="S::tedoned@smccd.edu::808a6d29-2fca-4489-9ee2-d20e8eee55aa" providerId="AD" clId="Web-{3F5D4AB0-EFC6-39BF-6B39-FB32F9E995A6}" dt="2023-11-09T21:52:12.956" v="51" actId="1076"/>
      <pc:docMkLst>
        <pc:docMk/>
      </pc:docMkLst>
      <pc:sldChg chg="modSp">
        <pc:chgData name="Tedone, Diana" userId="S::tedoned@smccd.edu::808a6d29-2fca-4489-9ee2-d20e8eee55aa" providerId="AD" clId="Web-{3F5D4AB0-EFC6-39BF-6B39-FB32F9E995A6}" dt="2023-11-09T21:48:21.590" v="35" actId="20577"/>
        <pc:sldMkLst>
          <pc:docMk/>
          <pc:sldMk cId="705691007" sldId="327"/>
        </pc:sldMkLst>
        <pc:spChg chg="mod">
          <ac:chgData name="Tedone, Diana" userId="S::tedoned@smccd.edu::808a6d29-2fca-4489-9ee2-d20e8eee55aa" providerId="AD" clId="Web-{3F5D4AB0-EFC6-39BF-6B39-FB32F9E995A6}" dt="2023-11-09T21:48:21.590" v="35" actId="20577"/>
          <ac:spMkLst>
            <pc:docMk/>
            <pc:sldMk cId="705691007" sldId="327"/>
            <ac:spMk id="3" creationId="{9FC339AA-F6E2-EF42-DAAF-417CCD9F65B6}"/>
          </ac:spMkLst>
        </pc:spChg>
      </pc:sldChg>
      <pc:sldChg chg="modSp">
        <pc:chgData name="Tedone, Diana" userId="S::tedoned@smccd.edu::808a6d29-2fca-4489-9ee2-d20e8eee55aa" providerId="AD" clId="Web-{3F5D4AB0-EFC6-39BF-6B39-FB32F9E995A6}" dt="2023-11-09T21:51:53.471" v="45" actId="20577"/>
        <pc:sldMkLst>
          <pc:docMk/>
          <pc:sldMk cId="1985746869" sldId="331"/>
        </pc:sldMkLst>
        <pc:spChg chg="mod">
          <ac:chgData name="Tedone, Diana" userId="S::tedoned@smccd.edu::808a6d29-2fca-4489-9ee2-d20e8eee55aa" providerId="AD" clId="Web-{3F5D4AB0-EFC6-39BF-6B39-FB32F9E995A6}" dt="2023-11-09T21:51:53.471" v="45" actId="20577"/>
          <ac:spMkLst>
            <pc:docMk/>
            <pc:sldMk cId="1985746869" sldId="331"/>
            <ac:spMk id="2" creationId="{DF441F67-9AFF-6DD9-0BCE-B1F932AE2FD8}"/>
          </ac:spMkLst>
        </pc:spChg>
        <pc:spChg chg="mod">
          <ac:chgData name="Tedone, Diana" userId="S::tedoned@smccd.edu::808a6d29-2fca-4489-9ee2-d20e8eee55aa" providerId="AD" clId="Web-{3F5D4AB0-EFC6-39BF-6B39-FB32F9E995A6}" dt="2023-11-09T21:51:16.017" v="39" actId="1076"/>
          <ac:spMkLst>
            <pc:docMk/>
            <pc:sldMk cId="1985746869" sldId="331"/>
            <ac:spMk id="3" creationId="{44D86D82-185A-5899-FA01-691C499B5352}"/>
          </ac:spMkLst>
        </pc:spChg>
      </pc:sldChg>
      <pc:sldChg chg="modSp">
        <pc:chgData name="Tedone, Diana" userId="S::tedoned@smccd.edu::808a6d29-2fca-4489-9ee2-d20e8eee55aa" providerId="AD" clId="Web-{3F5D4AB0-EFC6-39BF-6B39-FB32F9E995A6}" dt="2023-11-09T21:52:12.956" v="51" actId="1076"/>
        <pc:sldMkLst>
          <pc:docMk/>
          <pc:sldMk cId="4148632899" sldId="333"/>
        </pc:sldMkLst>
        <pc:spChg chg="mod">
          <ac:chgData name="Tedone, Diana" userId="S::tedoned@smccd.edu::808a6d29-2fca-4489-9ee2-d20e8eee55aa" providerId="AD" clId="Web-{3F5D4AB0-EFC6-39BF-6B39-FB32F9E995A6}" dt="2023-11-09T21:52:12.956" v="51" actId="1076"/>
          <ac:spMkLst>
            <pc:docMk/>
            <pc:sldMk cId="4148632899" sldId="333"/>
            <ac:spMk id="2" creationId="{DF441F67-9AFF-6DD9-0BCE-B1F932AE2FD8}"/>
          </ac:spMkLst>
        </pc:spChg>
      </pc:sldChg>
      <pc:sldChg chg="modSp">
        <pc:chgData name="Tedone, Diana" userId="S::tedoned@smccd.edu::808a6d29-2fca-4489-9ee2-d20e8eee55aa" providerId="AD" clId="Web-{3F5D4AB0-EFC6-39BF-6B39-FB32F9E995A6}" dt="2023-11-09T21:37:27.901" v="7" actId="20577"/>
        <pc:sldMkLst>
          <pc:docMk/>
          <pc:sldMk cId="3001907477" sldId="336"/>
        </pc:sldMkLst>
        <pc:spChg chg="mod">
          <ac:chgData name="Tedone, Diana" userId="S::tedoned@smccd.edu::808a6d29-2fca-4489-9ee2-d20e8eee55aa" providerId="AD" clId="Web-{3F5D4AB0-EFC6-39BF-6B39-FB32F9E995A6}" dt="2023-11-09T21:37:27.901" v="7" actId="20577"/>
          <ac:spMkLst>
            <pc:docMk/>
            <pc:sldMk cId="3001907477" sldId="336"/>
            <ac:spMk id="3" creationId="{8F32EA44-FF16-2C0B-8D1F-869F81C5A4B8}"/>
          </ac:spMkLst>
        </pc:spChg>
      </pc:sldChg>
    </pc:docChg>
  </pc:docChgLst>
  <pc:docChgLst>
    <pc:chgData name="Lugo, Adriana" userId="S::lugoa@smccd.edu::2a6bae40-1c99-4820-a566-6fcefe62a2f9" providerId="AD" clId="Web-{1D5F2A24-FD18-D0BC-14C5-1BD40E124BFA}"/>
    <pc:docChg chg="addSld delSld modSld">
      <pc:chgData name="Lugo, Adriana" userId="S::lugoa@smccd.edu::2a6bae40-1c99-4820-a566-6fcefe62a2f9" providerId="AD" clId="Web-{1D5F2A24-FD18-D0BC-14C5-1BD40E124BFA}" dt="2023-11-09T21:31:16.743" v="825" actId="20577"/>
      <pc:docMkLst>
        <pc:docMk/>
      </pc:docMkLst>
      <pc:sldChg chg="del">
        <pc:chgData name="Lugo, Adriana" userId="S::lugoa@smccd.edu::2a6bae40-1c99-4820-a566-6fcefe62a2f9" providerId="AD" clId="Web-{1D5F2A24-FD18-D0BC-14C5-1BD40E124BFA}" dt="2023-11-08T20:41:44.601" v="579"/>
        <pc:sldMkLst>
          <pc:docMk/>
          <pc:sldMk cId="1600586575" sldId="320"/>
        </pc:sldMkLst>
      </pc:sldChg>
      <pc:sldChg chg="del">
        <pc:chgData name="Lugo, Adriana" userId="S::lugoa@smccd.edu::2a6bae40-1c99-4820-a566-6fcefe62a2f9" providerId="AD" clId="Web-{1D5F2A24-FD18-D0BC-14C5-1BD40E124BFA}" dt="2023-11-08T20:27:27.441" v="301"/>
        <pc:sldMkLst>
          <pc:docMk/>
          <pc:sldMk cId="290527479" sldId="323"/>
        </pc:sldMkLst>
      </pc:sldChg>
      <pc:sldChg chg="modSp">
        <pc:chgData name="Lugo, Adriana" userId="S::lugoa@smccd.edu::2a6bae40-1c99-4820-a566-6fcefe62a2f9" providerId="AD" clId="Web-{1D5F2A24-FD18-D0BC-14C5-1BD40E124BFA}" dt="2023-11-08T19:25:10.653" v="0" actId="20577"/>
        <pc:sldMkLst>
          <pc:docMk/>
          <pc:sldMk cId="1679949910" sldId="325"/>
        </pc:sldMkLst>
        <pc:spChg chg="mod">
          <ac:chgData name="Lugo, Adriana" userId="S::lugoa@smccd.edu::2a6bae40-1c99-4820-a566-6fcefe62a2f9" providerId="AD" clId="Web-{1D5F2A24-FD18-D0BC-14C5-1BD40E124BFA}" dt="2023-11-08T19:25:10.653" v="0" actId="20577"/>
          <ac:spMkLst>
            <pc:docMk/>
            <pc:sldMk cId="1679949910" sldId="325"/>
            <ac:spMk id="2" creationId="{0C611A10-DF75-C548-54EB-588D93E5FD8B}"/>
          </ac:spMkLst>
        </pc:spChg>
      </pc:sldChg>
      <pc:sldChg chg="modSp">
        <pc:chgData name="Lugo, Adriana" userId="S::lugoa@smccd.edu::2a6bae40-1c99-4820-a566-6fcefe62a2f9" providerId="AD" clId="Web-{1D5F2A24-FD18-D0BC-14C5-1BD40E124BFA}" dt="2023-11-09T20:43:59.179" v="606" actId="20577"/>
        <pc:sldMkLst>
          <pc:docMk/>
          <pc:sldMk cId="705691007" sldId="327"/>
        </pc:sldMkLst>
        <pc:spChg chg="mod">
          <ac:chgData name="Lugo, Adriana" userId="S::lugoa@smccd.edu::2a6bae40-1c99-4820-a566-6fcefe62a2f9" providerId="AD" clId="Web-{1D5F2A24-FD18-D0BC-14C5-1BD40E124BFA}" dt="2023-11-09T20:43:59.179" v="606" actId="20577"/>
          <ac:spMkLst>
            <pc:docMk/>
            <pc:sldMk cId="705691007" sldId="327"/>
            <ac:spMk id="3" creationId="{9FC339AA-F6E2-EF42-DAAF-417CCD9F65B6}"/>
          </ac:spMkLst>
        </pc:spChg>
      </pc:sldChg>
      <pc:sldChg chg="modSp">
        <pc:chgData name="Lugo, Adriana" userId="S::lugoa@smccd.edu::2a6bae40-1c99-4820-a566-6fcefe62a2f9" providerId="AD" clId="Web-{1D5F2A24-FD18-D0BC-14C5-1BD40E124BFA}" dt="2023-11-09T20:49:33.265" v="633" actId="20577"/>
        <pc:sldMkLst>
          <pc:docMk/>
          <pc:sldMk cId="331513505" sldId="328"/>
        </pc:sldMkLst>
        <pc:spChg chg="mod">
          <ac:chgData name="Lugo, Adriana" userId="S::lugoa@smccd.edu::2a6bae40-1c99-4820-a566-6fcefe62a2f9" providerId="AD" clId="Web-{1D5F2A24-FD18-D0BC-14C5-1BD40E124BFA}" dt="2023-11-09T20:49:33.265" v="633" actId="20577"/>
          <ac:spMkLst>
            <pc:docMk/>
            <pc:sldMk cId="331513505" sldId="328"/>
            <ac:spMk id="3" creationId="{4974A16C-0186-967B-D91F-E41C326BB67E}"/>
          </ac:spMkLst>
        </pc:spChg>
      </pc:sldChg>
      <pc:sldChg chg="modSp">
        <pc:chgData name="Lugo, Adriana" userId="S::lugoa@smccd.edu::2a6bae40-1c99-4820-a566-6fcefe62a2f9" providerId="AD" clId="Web-{1D5F2A24-FD18-D0BC-14C5-1BD40E124BFA}" dt="2023-11-09T20:56:24.368" v="664" actId="20577"/>
        <pc:sldMkLst>
          <pc:docMk/>
          <pc:sldMk cId="76867106" sldId="329"/>
        </pc:sldMkLst>
        <pc:spChg chg="mod">
          <ac:chgData name="Lugo, Adriana" userId="S::lugoa@smccd.edu::2a6bae40-1c99-4820-a566-6fcefe62a2f9" providerId="AD" clId="Web-{1D5F2A24-FD18-D0BC-14C5-1BD40E124BFA}" dt="2023-11-09T20:56:24.368" v="664" actId="20577"/>
          <ac:spMkLst>
            <pc:docMk/>
            <pc:sldMk cId="76867106" sldId="329"/>
            <ac:spMk id="13" creationId="{53E753BC-736D-A94C-877D-0460A1C9C726}"/>
          </ac:spMkLst>
        </pc:spChg>
      </pc:sldChg>
      <pc:sldChg chg="modSp">
        <pc:chgData name="Lugo, Adriana" userId="S::lugoa@smccd.edu::2a6bae40-1c99-4820-a566-6fcefe62a2f9" providerId="AD" clId="Web-{1D5F2A24-FD18-D0BC-14C5-1BD40E124BFA}" dt="2023-11-09T20:58:49.465" v="680" actId="20577"/>
        <pc:sldMkLst>
          <pc:docMk/>
          <pc:sldMk cId="3617386853" sldId="330"/>
        </pc:sldMkLst>
        <pc:spChg chg="mod">
          <ac:chgData name="Lugo, Adriana" userId="S::lugoa@smccd.edu::2a6bae40-1c99-4820-a566-6fcefe62a2f9" providerId="AD" clId="Web-{1D5F2A24-FD18-D0BC-14C5-1BD40E124BFA}" dt="2023-11-09T20:58:49.465" v="680" actId="20577"/>
          <ac:spMkLst>
            <pc:docMk/>
            <pc:sldMk cId="3617386853" sldId="330"/>
            <ac:spMk id="3" creationId="{44D86D82-185A-5899-FA01-691C499B5352}"/>
          </ac:spMkLst>
        </pc:spChg>
      </pc:sldChg>
      <pc:sldChg chg="modSp add replId">
        <pc:chgData name="Lugo, Adriana" userId="S::lugoa@smccd.edu::2a6bae40-1c99-4820-a566-6fcefe62a2f9" providerId="AD" clId="Web-{1D5F2A24-FD18-D0BC-14C5-1BD40E124BFA}" dt="2023-11-09T21:18:42.398" v="717" actId="20577"/>
        <pc:sldMkLst>
          <pc:docMk/>
          <pc:sldMk cId="1985746869" sldId="331"/>
        </pc:sldMkLst>
        <pc:spChg chg="mod">
          <ac:chgData name="Lugo, Adriana" userId="S::lugoa@smccd.edu::2a6bae40-1c99-4820-a566-6fcefe62a2f9" providerId="AD" clId="Web-{1D5F2A24-FD18-D0BC-14C5-1BD40E124BFA}" dt="2023-11-08T19:38:59.656" v="30" actId="20577"/>
          <ac:spMkLst>
            <pc:docMk/>
            <pc:sldMk cId="1985746869" sldId="331"/>
            <ac:spMk id="2" creationId="{DF441F67-9AFF-6DD9-0BCE-B1F932AE2FD8}"/>
          </ac:spMkLst>
        </pc:spChg>
        <pc:spChg chg="mod">
          <ac:chgData name="Lugo, Adriana" userId="S::lugoa@smccd.edu::2a6bae40-1c99-4820-a566-6fcefe62a2f9" providerId="AD" clId="Web-{1D5F2A24-FD18-D0BC-14C5-1BD40E124BFA}" dt="2023-11-09T21:18:42.398" v="717" actId="20577"/>
          <ac:spMkLst>
            <pc:docMk/>
            <pc:sldMk cId="1985746869" sldId="331"/>
            <ac:spMk id="3" creationId="{44D86D82-185A-5899-FA01-691C499B5352}"/>
          </ac:spMkLst>
        </pc:spChg>
      </pc:sldChg>
      <pc:sldChg chg="modSp add del replId">
        <pc:chgData name="Lugo, Adriana" userId="S::lugoa@smccd.edu::2a6bae40-1c99-4820-a566-6fcefe62a2f9" providerId="AD" clId="Web-{1D5F2A24-FD18-D0BC-14C5-1BD40E124BFA}" dt="2023-11-08T20:22:08.168" v="280"/>
        <pc:sldMkLst>
          <pc:docMk/>
          <pc:sldMk cId="1779485879" sldId="332"/>
        </pc:sldMkLst>
        <pc:spChg chg="mod">
          <ac:chgData name="Lugo, Adriana" userId="S::lugoa@smccd.edu::2a6bae40-1c99-4820-a566-6fcefe62a2f9" providerId="AD" clId="Web-{1D5F2A24-FD18-D0BC-14C5-1BD40E124BFA}" dt="2023-11-08T19:58:55.449" v="192" actId="20577"/>
          <ac:spMkLst>
            <pc:docMk/>
            <pc:sldMk cId="1779485879" sldId="332"/>
            <ac:spMk id="3" creationId="{44D86D82-185A-5899-FA01-691C499B5352}"/>
          </ac:spMkLst>
        </pc:spChg>
      </pc:sldChg>
      <pc:sldChg chg="modSp add replId">
        <pc:chgData name="Lugo, Adriana" userId="S::lugoa@smccd.edu::2a6bae40-1c99-4820-a566-6fcefe62a2f9" providerId="AD" clId="Web-{1D5F2A24-FD18-D0BC-14C5-1BD40E124BFA}" dt="2023-11-09T21:18:14.788" v="714" actId="20577"/>
        <pc:sldMkLst>
          <pc:docMk/>
          <pc:sldMk cId="4148632899" sldId="333"/>
        </pc:sldMkLst>
        <pc:spChg chg="mod">
          <ac:chgData name="Lugo, Adriana" userId="S::lugoa@smccd.edu::2a6bae40-1c99-4820-a566-6fcefe62a2f9" providerId="AD" clId="Web-{1D5F2A24-FD18-D0BC-14C5-1BD40E124BFA}" dt="2023-11-08T19:52:04.814" v="112" actId="20577"/>
          <ac:spMkLst>
            <pc:docMk/>
            <pc:sldMk cId="4148632899" sldId="333"/>
            <ac:spMk id="2" creationId="{DF441F67-9AFF-6DD9-0BCE-B1F932AE2FD8}"/>
          </ac:spMkLst>
        </pc:spChg>
        <pc:spChg chg="mod">
          <ac:chgData name="Lugo, Adriana" userId="S::lugoa@smccd.edu::2a6bae40-1c99-4820-a566-6fcefe62a2f9" providerId="AD" clId="Web-{1D5F2A24-FD18-D0BC-14C5-1BD40E124BFA}" dt="2023-11-09T21:18:14.788" v="714" actId="20577"/>
          <ac:spMkLst>
            <pc:docMk/>
            <pc:sldMk cId="4148632899" sldId="333"/>
            <ac:spMk id="3" creationId="{44D86D82-185A-5899-FA01-691C499B5352}"/>
          </ac:spMkLst>
        </pc:spChg>
      </pc:sldChg>
      <pc:sldChg chg="modSp add del replId">
        <pc:chgData name="Lugo, Adriana" userId="S::lugoa@smccd.edu::2a6bae40-1c99-4820-a566-6fcefe62a2f9" providerId="AD" clId="Web-{1D5F2A24-FD18-D0BC-14C5-1BD40E124BFA}" dt="2023-11-08T20:42:28.211" v="581"/>
        <pc:sldMkLst>
          <pc:docMk/>
          <pc:sldMk cId="3910019832" sldId="334"/>
        </pc:sldMkLst>
        <pc:spChg chg="mod">
          <ac:chgData name="Lugo, Adriana" userId="S::lugoa@smccd.edu::2a6bae40-1c99-4820-a566-6fcefe62a2f9" providerId="AD" clId="Web-{1D5F2A24-FD18-D0BC-14C5-1BD40E124BFA}" dt="2023-11-08T19:57:19.368" v="186" actId="20577"/>
          <ac:spMkLst>
            <pc:docMk/>
            <pc:sldMk cId="3910019832" sldId="334"/>
            <ac:spMk id="2" creationId="{DF441F67-9AFF-6DD9-0BCE-B1F932AE2FD8}"/>
          </ac:spMkLst>
        </pc:spChg>
        <pc:spChg chg="mod">
          <ac:chgData name="Lugo, Adriana" userId="S::lugoa@smccd.edu::2a6bae40-1c99-4820-a566-6fcefe62a2f9" providerId="AD" clId="Web-{1D5F2A24-FD18-D0BC-14C5-1BD40E124BFA}" dt="2023-11-08T20:42:20.649" v="580" actId="20577"/>
          <ac:spMkLst>
            <pc:docMk/>
            <pc:sldMk cId="3910019832" sldId="334"/>
            <ac:spMk id="3" creationId="{44D86D82-185A-5899-FA01-691C499B5352}"/>
          </ac:spMkLst>
        </pc:spChg>
      </pc:sldChg>
      <pc:sldChg chg="addSp modSp new mod setBg">
        <pc:chgData name="Lugo, Adriana" userId="S::lugoa@smccd.edu::2a6bae40-1c99-4820-a566-6fcefe62a2f9" providerId="AD" clId="Web-{1D5F2A24-FD18-D0BC-14C5-1BD40E124BFA}" dt="2023-11-09T21:31:16.743" v="825" actId="20577"/>
        <pc:sldMkLst>
          <pc:docMk/>
          <pc:sldMk cId="3777072583" sldId="335"/>
        </pc:sldMkLst>
        <pc:spChg chg="mod">
          <ac:chgData name="Lugo, Adriana" userId="S::lugoa@smccd.edu::2a6bae40-1c99-4820-a566-6fcefe62a2f9" providerId="AD" clId="Web-{1D5F2A24-FD18-D0BC-14C5-1BD40E124BFA}" dt="2023-11-08T20:44:33.527" v="582"/>
          <ac:spMkLst>
            <pc:docMk/>
            <pc:sldMk cId="3777072583" sldId="335"/>
            <ac:spMk id="2" creationId="{6356104E-57DE-7604-4926-F6581D7CF267}"/>
          </ac:spMkLst>
        </pc:spChg>
        <pc:spChg chg="mod">
          <ac:chgData name="Lugo, Adriana" userId="S::lugoa@smccd.edu::2a6bae40-1c99-4820-a566-6fcefe62a2f9" providerId="AD" clId="Web-{1D5F2A24-FD18-D0BC-14C5-1BD40E124BFA}" dt="2023-11-09T21:31:16.743" v="825" actId="20577"/>
          <ac:spMkLst>
            <pc:docMk/>
            <pc:sldMk cId="3777072583" sldId="335"/>
            <ac:spMk id="3" creationId="{8F32EA44-FF16-2C0B-8D1F-869F81C5A4B8}"/>
          </ac:spMkLst>
        </pc:spChg>
        <pc:spChg chg="add">
          <ac:chgData name="Lugo, Adriana" userId="S::lugoa@smccd.edu::2a6bae40-1c99-4820-a566-6fcefe62a2f9" providerId="AD" clId="Web-{1D5F2A24-FD18-D0BC-14C5-1BD40E124BFA}" dt="2023-11-08T20:44:33.527" v="582"/>
          <ac:spMkLst>
            <pc:docMk/>
            <pc:sldMk cId="3777072583" sldId="335"/>
            <ac:spMk id="8" creationId="{C2554CA6-288E-4202-BC52-2E5A8F0C0AED}"/>
          </ac:spMkLst>
        </pc:spChg>
        <pc:spChg chg="add">
          <ac:chgData name="Lugo, Adriana" userId="S::lugoa@smccd.edu::2a6bae40-1c99-4820-a566-6fcefe62a2f9" providerId="AD" clId="Web-{1D5F2A24-FD18-D0BC-14C5-1BD40E124BFA}" dt="2023-11-08T20:44:33.527" v="582"/>
          <ac:spMkLst>
            <pc:docMk/>
            <pc:sldMk cId="3777072583" sldId="335"/>
            <ac:spMk id="10" creationId="{B10BB131-AC8E-4A8E-A5D1-36260F720C3B}"/>
          </ac:spMkLst>
        </pc:spChg>
        <pc:spChg chg="add">
          <ac:chgData name="Lugo, Adriana" userId="S::lugoa@smccd.edu::2a6bae40-1c99-4820-a566-6fcefe62a2f9" providerId="AD" clId="Web-{1D5F2A24-FD18-D0BC-14C5-1BD40E124BFA}" dt="2023-11-08T20:44:33.527" v="582"/>
          <ac:spMkLst>
            <pc:docMk/>
            <pc:sldMk cId="3777072583" sldId="335"/>
            <ac:spMk id="12" creationId="{5B7778FC-632E-4DCA-A7CB-0D7731CCF970}"/>
          </ac:spMkLst>
        </pc:spChg>
        <pc:spChg chg="add">
          <ac:chgData name="Lugo, Adriana" userId="S::lugoa@smccd.edu::2a6bae40-1c99-4820-a566-6fcefe62a2f9" providerId="AD" clId="Web-{1D5F2A24-FD18-D0BC-14C5-1BD40E124BFA}" dt="2023-11-08T20:44:33.527" v="582"/>
          <ac:spMkLst>
            <pc:docMk/>
            <pc:sldMk cId="3777072583" sldId="335"/>
            <ac:spMk id="14" creationId="{FA23A907-97FB-4A8F-880A-DD77401C4296}"/>
          </ac:spMkLst>
        </pc:spChg>
      </pc:sldChg>
      <pc:sldChg chg="modSp add replId">
        <pc:chgData name="Lugo, Adriana" userId="S::lugoa@smccd.edu::2a6bae40-1c99-4820-a566-6fcefe62a2f9" providerId="AD" clId="Web-{1D5F2A24-FD18-D0BC-14C5-1BD40E124BFA}" dt="2023-11-09T21:21:12.073" v="730" actId="20577"/>
        <pc:sldMkLst>
          <pc:docMk/>
          <pc:sldMk cId="3001907477" sldId="336"/>
        </pc:sldMkLst>
        <pc:spChg chg="mod">
          <ac:chgData name="Lugo, Adriana" userId="S::lugoa@smccd.edu::2a6bae40-1c99-4820-a566-6fcefe62a2f9" providerId="AD" clId="Web-{1D5F2A24-FD18-D0BC-14C5-1BD40E124BFA}" dt="2023-11-08T20:15:00.721" v="269" actId="20577"/>
          <ac:spMkLst>
            <pc:docMk/>
            <pc:sldMk cId="3001907477" sldId="336"/>
            <ac:spMk id="2" creationId="{6356104E-57DE-7604-4926-F6581D7CF267}"/>
          </ac:spMkLst>
        </pc:spChg>
        <pc:spChg chg="mod">
          <ac:chgData name="Lugo, Adriana" userId="S::lugoa@smccd.edu::2a6bae40-1c99-4820-a566-6fcefe62a2f9" providerId="AD" clId="Web-{1D5F2A24-FD18-D0BC-14C5-1BD40E124BFA}" dt="2023-11-09T21:21:12.073" v="730" actId="20577"/>
          <ac:spMkLst>
            <pc:docMk/>
            <pc:sldMk cId="3001907477" sldId="336"/>
            <ac:spMk id="3" creationId="{8F32EA44-FF16-2C0B-8D1F-869F81C5A4B8}"/>
          </ac:spMkLst>
        </pc:spChg>
      </pc:sldChg>
      <pc:sldChg chg="modSp add replId">
        <pc:chgData name="Lugo, Adriana" userId="S::lugoa@smccd.edu::2a6bae40-1c99-4820-a566-6fcefe62a2f9" providerId="AD" clId="Web-{1D5F2A24-FD18-D0BC-14C5-1BD40E124BFA}" dt="2023-11-09T21:20:35.667" v="728" actId="20577"/>
        <pc:sldMkLst>
          <pc:docMk/>
          <pc:sldMk cId="3297191157" sldId="337"/>
        </pc:sldMkLst>
        <pc:spChg chg="mod">
          <ac:chgData name="Lugo, Adriana" userId="S::lugoa@smccd.edu::2a6bae40-1c99-4820-a566-6fcefe62a2f9" providerId="AD" clId="Web-{1D5F2A24-FD18-D0BC-14C5-1BD40E124BFA}" dt="2023-11-08T20:26:05.486" v="298" actId="20577"/>
          <ac:spMkLst>
            <pc:docMk/>
            <pc:sldMk cId="3297191157" sldId="337"/>
            <ac:spMk id="2" creationId="{DF441F67-9AFF-6DD9-0BCE-B1F932AE2FD8}"/>
          </ac:spMkLst>
        </pc:spChg>
        <pc:spChg chg="mod">
          <ac:chgData name="Lugo, Adriana" userId="S::lugoa@smccd.edu::2a6bae40-1c99-4820-a566-6fcefe62a2f9" providerId="AD" clId="Web-{1D5F2A24-FD18-D0BC-14C5-1BD40E124BFA}" dt="2023-11-09T21:20:35.667" v="728" actId="20577"/>
          <ac:spMkLst>
            <pc:docMk/>
            <pc:sldMk cId="3297191157" sldId="337"/>
            <ac:spMk id="3" creationId="{44D86D82-185A-5899-FA01-691C499B5352}"/>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ata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10.png"/><Relationship Id="rId7" Type="http://schemas.openxmlformats.org/officeDocument/2006/relationships/image" Target="../media/image6.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1.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10.png"/><Relationship Id="rId7" Type="http://schemas.openxmlformats.org/officeDocument/2006/relationships/image" Target="../media/image6.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1.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E901CE-B6D2-4F96-B26D-10AB3067A92A}"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444B15C2-6751-4218-9CA5-E915E5D49C3A}">
      <dgm:prSet/>
      <dgm:spPr/>
      <dgm:t>
        <a:bodyPr/>
        <a:lstStyle/>
        <a:p>
          <a:r>
            <a:rPr lang="en-US"/>
            <a:t>Directly closes the equity gap by providing OER and free library resources to students.</a:t>
          </a:r>
        </a:p>
      </dgm:t>
    </dgm:pt>
    <dgm:pt modelId="{FAFC6847-AABB-4421-B8ED-BF5E41CB4EF9}" type="parTrans" cxnId="{31D348E0-6B71-4113-91E2-94C2BC1BCFB3}">
      <dgm:prSet/>
      <dgm:spPr/>
      <dgm:t>
        <a:bodyPr/>
        <a:lstStyle/>
        <a:p>
          <a:endParaRPr lang="en-US"/>
        </a:p>
      </dgm:t>
    </dgm:pt>
    <dgm:pt modelId="{DE394F3E-D04D-4405-8EA9-A14B2CD63263}" type="sibTrans" cxnId="{31D348E0-6B71-4113-91E2-94C2BC1BCFB3}">
      <dgm:prSet/>
      <dgm:spPr/>
      <dgm:t>
        <a:bodyPr/>
        <a:lstStyle/>
        <a:p>
          <a:endParaRPr lang="en-US"/>
        </a:p>
      </dgm:t>
    </dgm:pt>
    <dgm:pt modelId="{E465BCB8-0511-4A7E-B345-CDC8BE887A11}">
      <dgm:prSet/>
      <dgm:spPr/>
      <dgm:t>
        <a:bodyPr/>
        <a:lstStyle/>
        <a:p>
          <a:r>
            <a:rPr lang="en-US"/>
            <a:t>Aligns with Cañada's institutional responsibility to support equity in education.</a:t>
          </a:r>
        </a:p>
      </dgm:t>
    </dgm:pt>
    <dgm:pt modelId="{33794351-2FAD-4237-9167-16A565D1F8F1}" type="parTrans" cxnId="{263A630F-F571-436A-A315-FE02DA443EB7}">
      <dgm:prSet/>
      <dgm:spPr/>
      <dgm:t>
        <a:bodyPr/>
        <a:lstStyle/>
        <a:p>
          <a:endParaRPr lang="en-US"/>
        </a:p>
      </dgm:t>
    </dgm:pt>
    <dgm:pt modelId="{76C6F282-BB91-401B-BB16-D49F7C0AF1D2}" type="sibTrans" cxnId="{263A630F-F571-436A-A315-FE02DA443EB7}">
      <dgm:prSet/>
      <dgm:spPr/>
      <dgm:t>
        <a:bodyPr/>
        <a:lstStyle/>
        <a:p>
          <a:endParaRPr lang="en-US"/>
        </a:p>
      </dgm:t>
    </dgm:pt>
    <dgm:pt modelId="{ADF78F67-0192-4014-94C0-C3E7A19A71E0}">
      <dgm:prSet/>
      <dgm:spPr/>
      <dgm:t>
        <a:bodyPr/>
        <a:lstStyle/>
        <a:p>
          <a:r>
            <a:rPr lang="en-US"/>
            <a:t>Contributes to Pillar Two of Guided Pathways, "Enter the Path."</a:t>
          </a:r>
        </a:p>
      </dgm:t>
    </dgm:pt>
    <dgm:pt modelId="{AF70324A-433D-437D-B415-9BB839480EC5}" type="parTrans" cxnId="{4689F796-2E0E-488A-B728-EC5289A366BF}">
      <dgm:prSet/>
      <dgm:spPr/>
      <dgm:t>
        <a:bodyPr/>
        <a:lstStyle/>
        <a:p>
          <a:endParaRPr lang="en-US"/>
        </a:p>
      </dgm:t>
    </dgm:pt>
    <dgm:pt modelId="{B2BBAA5F-8B89-4BC6-AF2F-BE1654B20D68}" type="sibTrans" cxnId="{4689F796-2E0E-488A-B728-EC5289A366BF}">
      <dgm:prSet/>
      <dgm:spPr/>
      <dgm:t>
        <a:bodyPr/>
        <a:lstStyle/>
        <a:p>
          <a:endParaRPr lang="en-US"/>
        </a:p>
      </dgm:t>
    </dgm:pt>
    <dgm:pt modelId="{856B3038-24D7-4B3D-8269-003667258CCA}">
      <dgm:prSet/>
      <dgm:spPr/>
      <dgm:t>
        <a:bodyPr/>
        <a:lstStyle/>
        <a:p>
          <a:r>
            <a:rPr lang="en-US"/>
            <a:t>Eases the financial burden for students, making it easier for them to afford college, including textbooks.</a:t>
          </a:r>
        </a:p>
      </dgm:t>
    </dgm:pt>
    <dgm:pt modelId="{C630647F-EE35-4716-B510-835545245EA7}" type="parTrans" cxnId="{9A0D19F0-E11C-4025-BE2E-CD30893AA05D}">
      <dgm:prSet/>
      <dgm:spPr/>
      <dgm:t>
        <a:bodyPr/>
        <a:lstStyle/>
        <a:p>
          <a:endParaRPr lang="en-US"/>
        </a:p>
      </dgm:t>
    </dgm:pt>
    <dgm:pt modelId="{22C1D3B1-C50C-45AB-85E7-0230ED373591}" type="sibTrans" cxnId="{9A0D19F0-E11C-4025-BE2E-CD30893AA05D}">
      <dgm:prSet/>
      <dgm:spPr/>
      <dgm:t>
        <a:bodyPr/>
        <a:lstStyle/>
        <a:p>
          <a:endParaRPr lang="en-US"/>
        </a:p>
      </dgm:t>
    </dgm:pt>
    <dgm:pt modelId="{F18C73F6-AF51-4CB1-8D80-6C1CAFB38B38}" type="pres">
      <dgm:prSet presAssocID="{C1E901CE-B6D2-4F96-B26D-10AB3067A92A}" presName="root" presStyleCnt="0">
        <dgm:presLayoutVars>
          <dgm:dir/>
          <dgm:resizeHandles val="exact"/>
        </dgm:presLayoutVars>
      </dgm:prSet>
      <dgm:spPr/>
    </dgm:pt>
    <dgm:pt modelId="{204627CF-B2DC-40C0-8982-6D2989A04952}" type="pres">
      <dgm:prSet presAssocID="{444B15C2-6751-4218-9CA5-E915E5D49C3A}" presName="compNode" presStyleCnt="0"/>
      <dgm:spPr/>
    </dgm:pt>
    <dgm:pt modelId="{65DBBD39-2BDC-44C7-B0AA-D734DE978C29}" type="pres">
      <dgm:prSet presAssocID="{444B15C2-6751-4218-9CA5-E915E5D49C3A}" presName="bgRect" presStyleLbl="bgShp" presStyleIdx="0" presStyleCnt="4"/>
      <dgm:spPr/>
    </dgm:pt>
    <dgm:pt modelId="{FA88BA7C-8254-495E-99D8-626E93C8D233}" type="pres">
      <dgm:prSet presAssocID="{444B15C2-6751-4218-9CA5-E915E5D49C3A}"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a:ext>
      </dgm:extLst>
    </dgm:pt>
    <dgm:pt modelId="{5286CAF0-CFAE-4F60-A3F4-D93E8E3DE78E}" type="pres">
      <dgm:prSet presAssocID="{444B15C2-6751-4218-9CA5-E915E5D49C3A}" presName="spaceRect" presStyleCnt="0"/>
      <dgm:spPr/>
    </dgm:pt>
    <dgm:pt modelId="{4D1ABB75-BD16-4971-AE32-2690A9718D0B}" type="pres">
      <dgm:prSet presAssocID="{444B15C2-6751-4218-9CA5-E915E5D49C3A}" presName="parTx" presStyleLbl="revTx" presStyleIdx="0" presStyleCnt="4">
        <dgm:presLayoutVars>
          <dgm:chMax val="0"/>
          <dgm:chPref val="0"/>
        </dgm:presLayoutVars>
      </dgm:prSet>
      <dgm:spPr/>
    </dgm:pt>
    <dgm:pt modelId="{80EB854E-C086-4847-9ACF-2FE518D552D1}" type="pres">
      <dgm:prSet presAssocID="{DE394F3E-D04D-4405-8EA9-A14B2CD63263}" presName="sibTrans" presStyleCnt="0"/>
      <dgm:spPr/>
    </dgm:pt>
    <dgm:pt modelId="{FD6CC117-FD5B-423B-86FC-729CF8333795}" type="pres">
      <dgm:prSet presAssocID="{E465BCB8-0511-4A7E-B345-CDC8BE887A11}" presName="compNode" presStyleCnt="0"/>
      <dgm:spPr/>
    </dgm:pt>
    <dgm:pt modelId="{B5972B32-E5F7-4EDA-86C9-79E3E31EEC5B}" type="pres">
      <dgm:prSet presAssocID="{E465BCB8-0511-4A7E-B345-CDC8BE887A11}" presName="bgRect" presStyleLbl="bgShp" presStyleIdx="1" presStyleCnt="4"/>
      <dgm:spPr/>
    </dgm:pt>
    <dgm:pt modelId="{4A1A1C0B-B363-4864-BF7E-C6A96940656A}" type="pres">
      <dgm:prSet presAssocID="{E465BCB8-0511-4A7E-B345-CDC8BE887A11}"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choolhouse"/>
        </a:ext>
      </dgm:extLst>
    </dgm:pt>
    <dgm:pt modelId="{F5898958-CE45-4F77-812C-FAA2D20B0796}" type="pres">
      <dgm:prSet presAssocID="{E465BCB8-0511-4A7E-B345-CDC8BE887A11}" presName="spaceRect" presStyleCnt="0"/>
      <dgm:spPr/>
    </dgm:pt>
    <dgm:pt modelId="{9E109180-21B1-4162-A87C-05B6E2EFC537}" type="pres">
      <dgm:prSet presAssocID="{E465BCB8-0511-4A7E-B345-CDC8BE887A11}" presName="parTx" presStyleLbl="revTx" presStyleIdx="1" presStyleCnt="4">
        <dgm:presLayoutVars>
          <dgm:chMax val="0"/>
          <dgm:chPref val="0"/>
        </dgm:presLayoutVars>
      </dgm:prSet>
      <dgm:spPr/>
    </dgm:pt>
    <dgm:pt modelId="{FB63DC78-838B-4DBA-8A81-990D23179C06}" type="pres">
      <dgm:prSet presAssocID="{76C6F282-BB91-401B-BB16-D49F7C0AF1D2}" presName="sibTrans" presStyleCnt="0"/>
      <dgm:spPr/>
    </dgm:pt>
    <dgm:pt modelId="{BED36699-65B9-41BC-9D1F-CF73ECB74543}" type="pres">
      <dgm:prSet presAssocID="{ADF78F67-0192-4014-94C0-C3E7A19A71E0}" presName="compNode" presStyleCnt="0"/>
      <dgm:spPr/>
    </dgm:pt>
    <dgm:pt modelId="{E6D1EEB3-E2F9-41DD-A1BC-8CCF4DBDCCC6}" type="pres">
      <dgm:prSet presAssocID="{ADF78F67-0192-4014-94C0-C3E7A19A71E0}" presName="bgRect" presStyleLbl="bgShp" presStyleIdx="2" presStyleCnt="4"/>
      <dgm:spPr/>
    </dgm:pt>
    <dgm:pt modelId="{93CEEA04-3F12-4CEB-9B35-61214AC9C72C}" type="pres">
      <dgm:prSet presAssocID="{ADF78F67-0192-4014-94C0-C3E7A19A71E0}"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ransfer"/>
        </a:ext>
      </dgm:extLst>
    </dgm:pt>
    <dgm:pt modelId="{909483AF-A9F8-4535-9AEA-C9C47F7E7E58}" type="pres">
      <dgm:prSet presAssocID="{ADF78F67-0192-4014-94C0-C3E7A19A71E0}" presName="spaceRect" presStyleCnt="0"/>
      <dgm:spPr/>
    </dgm:pt>
    <dgm:pt modelId="{44085DF4-651E-485F-BA29-AF1B9EA04CB5}" type="pres">
      <dgm:prSet presAssocID="{ADF78F67-0192-4014-94C0-C3E7A19A71E0}" presName="parTx" presStyleLbl="revTx" presStyleIdx="2" presStyleCnt="4">
        <dgm:presLayoutVars>
          <dgm:chMax val="0"/>
          <dgm:chPref val="0"/>
        </dgm:presLayoutVars>
      </dgm:prSet>
      <dgm:spPr/>
    </dgm:pt>
    <dgm:pt modelId="{53D99F48-5428-4DA8-9C25-301A461FBFA8}" type="pres">
      <dgm:prSet presAssocID="{B2BBAA5F-8B89-4BC6-AF2F-BE1654B20D68}" presName="sibTrans" presStyleCnt="0"/>
      <dgm:spPr/>
    </dgm:pt>
    <dgm:pt modelId="{79A102F0-77F8-450C-86C6-E76461702865}" type="pres">
      <dgm:prSet presAssocID="{856B3038-24D7-4B3D-8269-003667258CCA}" presName="compNode" presStyleCnt="0"/>
      <dgm:spPr/>
    </dgm:pt>
    <dgm:pt modelId="{B8F4E030-3296-4D91-87D2-70E747A00C19}" type="pres">
      <dgm:prSet presAssocID="{856B3038-24D7-4B3D-8269-003667258CCA}" presName="bgRect" presStyleLbl="bgShp" presStyleIdx="3" presStyleCnt="4"/>
      <dgm:spPr/>
    </dgm:pt>
    <dgm:pt modelId="{AF5103C7-EB3D-4526-A325-7D87624E4EE9}" type="pres">
      <dgm:prSet presAssocID="{856B3038-24D7-4B3D-8269-003667258CCA}"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lassroom"/>
        </a:ext>
      </dgm:extLst>
    </dgm:pt>
    <dgm:pt modelId="{1E17DFAD-B8C0-457E-9D17-CA99713E1B73}" type="pres">
      <dgm:prSet presAssocID="{856B3038-24D7-4B3D-8269-003667258CCA}" presName="spaceRect" presStyleCnt="0"/>
      <dgm:spPr/>
    </dgm:pt>
    <dgm:pt modelId="{2DC2FEBB-BE27-41A9-95D0-ABF9E4683783}" type="pres">
      <dgm:prSet presAssocID="{856B3038-24D7-4B3D-8269-003667258CCA}" presName="parTx" presStyleLbl="revTx" presStyleIdx="3" presStyleCnt="4">
        <dgm:presLayoutVars>
          <dgm:chMax val="0"/>
          <dgm:chPref val="0"/>
        </dgm:presLayoutVars>
      </dgm:prSet>
      <dgm:spPr/>
    </dgm:pt>
  </dgm:ptLst>
  <dgm:cxnLst>
    <dgm:cxn modelId="{263A630F-F571-436A-A315-FE02DA443EB7}" srcId="{C1E901CE-B6D2-4F96-B26D-10AB3067A92A}" destId="{E465BCB8-0511-4A7E-B345-CDC8BE887A11}" srcOrd="1" destOrd="0" parTransId="{33794351-2FAD-4237-9167-16A565D1F8F1}" sibTransId="{76C6F282-BB91-401B-BB16-D49F7C0AF1D2}"/>
    <dgm:cxn modelId="{6BA33317-3F01-4386-97EC-D978C2EBA1E3}" type="presOf" srcId="{444B15C2-6751-4218-9CA5-E915E5D49C3A}" destId="{4D1ABB75-BD16-4971-AE32-2690A9718D0B}" srcOrd="0" destOrd="0" presId="urn:microsoft.com/office/officeart/2018/2/layout/IconVerticalSolidList"/>
    <dgm:cxn modelId="{0645CA21-49A5-4952-9CB6-540F9E2D3DC2}" type="presOf" srcId="{856B3038-24D7-4B3D-8269-003667258CCA}" destId="{2DC2FEBB-BE27-41A9-95D0-ABF9E4683783}" srcOrd="0" destOrd="0" presId="urn:microsoft.com/office/officeart/2018/2/layout/IconVerticalSolidList"/>
    <dgm:cxn modelId="{84C40127-8716-4BD8-9C0E-13F2E9D97132}" type="presOf" srcId="{E465BCB8-0511-4A7E-B345-CDC8BE887A11}" destId="{9E109180-21B1-4162-A87C-05B6E2EFC537}" srcOrd="0" destOrd="0" presId="urn:microsoft.com/office/officeart/2018/2/layout/IconVerticalSolidList"/>
    <dgm:cxn modelId="{4689F796-2E0E-488A-B728-EC5289A366BF}" srcId="{C1E901CE-B6D2-4F96-B26D-10AB3067A92A}" destId="{ADF78F67-0192-4014-94C0-C3E7A19A71E0}" srcOrd="2" destOrd="0" parTransId="{AF70324A-433D-437D-B415-9BB839480EC5}" sibTransId="{B2BBAA5F-8B89-4BC6-AF2F-BE1654B20D68}"/>
    <dgm:cxn modelId="{A4BA2ED2-9511-4C62-8ECE-17D6C2A8C82D}" type="presOf" srcId="{C1E901CE-B6D2-4F96-B26D-10AB3067A92A}" destId="{F18C73F6-AF51-4CB1-8D80-6C1CAFB38B38}" srcOrd="0" destOrd="0" presId="urn:microsoft.com/office/officeart/2018/2/layout/IconVerticalSolidList"/>
    <dgm:cxn modelId="{31D348E0-6B71-4113-91E2-94C2BC1BCFB3}" srcId="{C1E901CE-B6D2-4F96-B26D-10AB3067A92A}" destId="{444B15C2-6751-4218-9CA5-E915E5D49C3A}" srcOrd="0" destOrd="0" parTransId="{FAFC6847-AABB-4421-B8ED-BF5E41CB4EF9}" sibTransId="{DE394F3E-D04D-4405-8EA9-A14B2CD63263}"/>
    <dgm:cxn modelId="{5C87F5E0-C1D4-4E2E-83A7-3981395E3A56}" type="presOf" srcId="{ADF78F67-0192-4014-94C0-C3E7A19A71E0}" destId="{44085DF4-651E-485F-BA29-AF1B9EA04CB5}" srcOrd="0" destOrd="0" presId="urn:microsoft.com/office/officeart/2018/2/layout/IconVerticalSolidList"/>
    <dgm:cxn modelId="{9A0D19F0-E11C-4025-BE2E-CD30893AA05D}" srcId="{C1E901CE-B6D2-4F96-B26D-10AB3067A92A}" destId="{856B3038-24D7-4B3D-8269-003667258CCA}" srcOrd="3" destOrd="0" parTransId="{C630647F-EE35-4716-B510-835545245EA7}" sibTransId="{22C1D3B1-C50C-45AB-85E7-0230ED373591}"/>
    <dgm:cxn modelId="{63E41C7A-3362-4BC8-9808-D7D131F5A226}" type="presParOf" srcId="{F18C73F6-AF51-4CB1-8D80-6C1CAFB38B38}" destId="{204627CF-B2DC-40C0-8982-6D2989A04952}" srcOrd="0" destOrd="0" presId="urn:microsoft.com/office/officeart/2018/2/layout/IconVerticalSolidList"/>
    <dgm:cxn modelId="{C96D252D-4F25-4473-92DB-21FFDC0D0E5E}" type="presParOf" srcId="{204627CF-B2DC-40C0-8982-6D2989A04952}" destId="{65DBBD39-2BDC-44C7-B0AA-D734DE978C29}" srcOrd="0" destOrd="0" presId="urn:microsoft.com/office/officeart/2018/2/layout/IconVerticalSolidList"/>
    <dgm:cxn modelId="{39D7C8D3-BAC1-4B72-A873-1D0CCE513BA2}" type="presParOf" srcId="{204627CF-B2DC-40C0-8982-6D2989A04952}" destId="{FA88BA7C-8254-495E-99D8-626E93C8D233}" srcOrd="1" destOrd="0" presId="urn:microsoft.com/office/officeart/2018/2/layout/IconVerticalSolidList"/>
    <dgm:cxn modelId="{0C193438-34CC-4CAB-A8F4-B56CB325A88B}" type="presParOf" srcId="{204627CF-B2DC-40C0-8982-6D2989A04952}" destId="{5286CAF0-CFAE-4F60-A3F4-D93E8E3DE78E}" srcOrd="2" destOrd="0" presId="urn:microsoft.com/office/officeart/2018/2/layout/IconVerticalSolidList"/>
    <dgm:cxn modelId="{CC3C6038-5931-4294-9DFB-846526A08B30}" type="presParOf" srcId="{204627CF-B2DC-40C0-8982-6D2989A04952}" destId="{4D1ABB75-BD16-4971-AE32-2690A9718D0B}" srcOrd="3" destOrd="0" presId="urn:microsoft.com/office/officeart/2018/2/layout/IconVerticalSolidList"/>
    <dgm:cxn modelId="{088408D7-65E1-4E63-A8B0-39B4B4F9E7FF}" type="presParOf" srcId="{F18C73F6-AF51-4CB1-8D80-6C1CAFB38B38}" destId="{80EB854E-C086-4847-9ACF-2FE518D552D1}" srcOrd="1" destOrd="0" presId="urn:microsoft.com/office/officeart/2018/2/layout/IconVerticalSolidList"/>
    <dgm:cxn modelId="{A6FB1A66-3A84-47AF-943D-418A73A484FC}" type="presParOf" srcId="{F18C73F6-AF51-4CB1-8D80-6C1CAFB38B38}" destId="{FD6CC117-FD5B-423B-86FC-729CF8333795}" srcOrd="2" destOrd="0" presId="urn:microsoft.com/office/officeart/2018/2/layout/IconVerticalSolidList"/>
    <dgm:cxn modelId="{213168C4-7E35-4AF9-B0BC-7BFD423B4CF9}" type="presParOf" srcId="{FD6CC117-FD5B-423B-86FC-729CF8333795}" destId="{B5972B32-E5F7-4EDA-86C9-79E3E31EEC5B}" srcOrd="0" destOrd="0" presId="urn:microsoft.com/office/officeart/2018/2/layout/IconVerticalSolidList"/>
    <dgm:cxn modelId="{9700643F-B860-43F2-B651-588E7C2FEB69}" type="presParOf" srcId="{FD6CC117-FD5B-423B-86FC-729CF8333795}" destId="{4A1A1C0B-B363-4864-BF7E-C6A96940656A}" srcOrd="1" destOrd="0" presId="urn:microsoft.com/office/officeart/2018/2/layout/IconVerticalSolidList"/>
    <dgm:cxn modelId="{32E97C27-E694-4007-966B-7AA03304A1FA}" type="presParOf" srcId="{FD6CC117-FD5B-423B-86FC-729CF8333795}" destId="{F5898958-CE45-4F77-812C-FAA2D20B0796}" srcOrd="2" destOrd="0" presId="urn:microsoft.com/office/officeart/2018/2/layout/IconVerticalSolidList"/>
    <dgm:cxn modelId="{0BD742F0-92CE-45D0-AA47-E76A7B932678}" type="presParOf" srcId="{FD6CC117-FD5B-423B-86FC-729CF8333795}" destId="{9E109180-21B1-4162-A87C-05B6E2EFC537}" srcOrd="3" destOrd="0" presId="urn:microsoft.com/office/officeart/2018/2/layout/IconVerticalSolidList"/>
    <dgm:cxn modelId="{763E8510-71C0-4792-9D6F-471F244FB095}" type="presParOf" srcId="{F18C73F6-AF51-4CB1-8D80-6C1CAFB38B38}" destId="{FB63DC78-838B-4DBA-8A81-990D23179C06}" srcOrd="3" destOrd="0" presId="urn:microsoft.com/office/officeart/2018/2/layout/IconVerticalSolidList"/>
    <dgm:cxn modelId="{25A8F934-5E77-402D-8876-0E75226FD6B9}" type="presParOf" srcId="{F18C73F6-AF51-4CB1-8D80-6C1CAFB38B38}" destId="{BED36699-65B9-41BC-9D1F-CF73ECB74543}" srcOrd="4" destOrd="0" presId="urn:microsoft.com/office/officeart/2018/2/layout/IconVerticalSolidList"/>
    <dgm:cxn modelId="{1100E52A-0BA1-42C1-BF77-B39A1218EE9A}" type="presParOf" srcId="{BED36699-65B9-41BC-9D1F-CF73ECB74543}" destId="{E6D1EEB3-E2F9-41DD-A1BC-8CCF4DBDCCC6}" srcOrd="0" destOrd="0" presId="urn:microsoft.com/office/officeart/2018/2/layout/IconVerticalSolidList"/>
    <dgm:cxn modelId="{337E13EA-FF89-46E9-8712-7AE8D5B18844}" type="presParOf" srcId="{BED36699-65B9-41BC-9D1F-CF73ECB74543}" destId="{93CEEA04-3F12-4CEB-9B35-61214AC9C72C}" srcOrd="1" destOrd="0" presId="urn:microsoft.com/office/officeart/2018/2/layout/IconVerticalSolidList"/>
    <dgm:cxn modelId="{92FC3EC2-2DDA-465B-834E-014E838CBC43}" type="presParOf" srcId="{BED36699-65B9-41BC-9D1F-CF73ECB74543}" destId="{909483AF-A9F8-4535-9AEA-C9C47F7E7E58}" srcOrd="2" destOrd="0" presId="urn:microsoft.com/office/officeart/2018/2/layout/IconVerticalSolidList"/>
    <dgm:cxn modelId="{F591BA17-A023-43AB-81B0-164D2AD03033}" type="presParOf" srcId="{BED36699-65B9-41BC-9D1F-CF73ECB74543}" destId="{44085DF4-651E-485F-BA29-AF1B9EA04CB5}" srcOrd="3" destOrd="0" presId="urn:microsoft.com/office/officeart/2018/2/layout/IconVerticalSolidList"/>
    <dgm:cxn modelId="{D396272D-1EC1-4C03-BCB0-7C58E9AF75F4}" type="presParOf" srcId="{F18C73F6-AF51-4CB1-8D80-6C1CAFB38B38}" destId="{53D99F48-5428-4DA8-9C25-301A461FBFA8}" srcOrd="5" destOrd="0" presId="urn:microsoft.com/office/officeart/2018/2/layout/IconVerticalSolidList"/>
    <dgm:cxn modelId="{500CB2C3-E744-4A06-A973-B6BD5F812978}" type="presParOf" srcId="{F18C73F6-AF51-4CB1-8D80-6C1CAFB38B38}" destId="{79A102F0-77F8-450C-86C6-E76461702865}" srcOrd="6" destOrd="0" presId="urn:microsoft.com/office/officeart/2018/2/layout/IconVerticalSolidList"/>
    <dgm:cxn modelId="{A6B21E3A-21C3-48E0-9BDF-B1A108827AE7}" type="presParOf" srcId="{79A102F0-77F8-450C-86C6-E76461702865}" destId="{B8F4E030-3296-4D91-87D2-70E747A00C19}" srcOrd="0" destOrd="0" presId="urn:microsoft.com/office/officeart/2018/2/layout/IconVerticalSolidList"/>
    <dgm:cxn modelId="{3F46DC81-576E-4444-8EDD-AF359804E331}" type="presParOf" srcId="{79A102F0-77F8-450C-86C6-E76461702865}" destId="{AF5103C7-EB3D-4526-A325-7D87624E4EE9}" srcOrd="1" destOrd="0" presId="urn:microsoft.com/office/officeart/2018/2/layout/IconVerticalSolidList"/>
    <dgm:cxn modelId="{C76A4AA6-6020-4DAD-AE42-D64DF3AF97BB}" type="presParOf" srcId="{79A102F0-77F8-450C-86C6-E76461702865}" destId="{1E17DFAD-B8C0-457E-9D17-CA99713E1B73}" srcOrd="2" destOrd="0" presId="urn:microsoft.com/office/officeart/2018/2/layout/IconVerticalSolidList"/>
    <dgm:cxn modelId="{14015AEE-FDEB-4CE4-94BA-7912BC6121BE}" type="presParOf" srcId="{79A102F0-77F8-450C-86C6-E76461702865}" destId="{2DC2FEBB-BE27-41A9-95D0-ABF9E4683783}"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6AA422B-9185-443F-9967-594F4589A7F0}"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725D021C-A887-4028-B047-33A9867BDD57}">
      <dgm:prSet/>
      <dgm:spPr/>
      <dgm:t>
        <a:bodyPr/>
        <a:lstStyle/>
        <a:p>
          <a:pPr>
            <a:defRPr cap="all"/>
          </a:pPr>
          <a:r>
            <a:rPr lang="en-US"/>
            <a:t>Free Community College (SB 893)- Supports student basic needs with textbooks &amp; materials and technology.</a:t>
          </a:r>
        </a:p>
      </dgm:t>
    </dgm:pt>
    <dgm:pt modelId="{94FF53EA-CF1E-4E5C-A3C2-0D3CF9FB1499}" type="parTrans" cxnId="{2842D95A-C291-4471-BBE0-ABBDEBEA5233}">
      <dgm:prSet/>
      <dgm:spPr/>
      <dgm:t>
        <a:bodyPr/>
        <a:lstStyle/>
        <a:p>
          <a:endParaRPr lang="en-US"/>
        </a:p>
      </dgm:t>
    </dgm:pt>
    <dgm:pt modelId="{E469D903-2E09-43FE-987B-0CA3140AA4D6}" type="sibTrans" cxnId="{2842D95A-C291-4471-BBE0-ABBDEBEA5233}">
      <dgm:prSet/>
      <dgm:spPr/>
      <dgm:t>
        <a:bodyPr/>
        <a:lstStyle/>
        <a:p>
          <a:endParaRPr lang="en-US"/>
        </a:p>
      </dgm:t>
    </dgm:pt>
    <dgm:pt modelId="{5985F18A-2FBC-484E-BB10-6661B352BAD0}">
      <dgm:prSet/>
      <dgm:spPr/>
      <dgm:t>
        <a:bodyPr/>
        <a:lstStyle/>
        <a:p>
          <a:pPr>
            <a:defRPr cap="all"/>
          </a:pPr>
          <a:r>
            <a:rPr lang="en-US"/>
            <a:t>Continually explore and implement interventions that benefit all students, with particular emphasis on students with high potential and limited resources.</a:t>
          </a:r>
        </a:p>
      </dgm:t>
    </dgm:pt>
    <dgm:pt modelId="{08C6EE7E-381F-46A7-96AE-36178DAD344D}" type="parTrans" cxnId="{CB53E6F9-E460-4398-98ED-361CBC5BE6F6}">
      <dgm:prSet/>
      <dgm:spPr/>
      <dgm:t>
        <a:bodyPr/>
        <a:lstStyle/>
        <a:p>
          <a:endParaRPr lang="en-US"/>
        </a:p>
      </dgm:t>
    </dgm:pt>
    <dgm:pt modelId="{C5AA5BE3-8BC2-43FD-837F-E418EDF0D7C6}" type="sibTrans" cxnId="{CB53E6F9-E460-4398-98ED-361CBC5BE6F6}">
      <dgm:prSet/>
      <dgm:spPr/>
      <dgm:t>
        <a:bodyPr/>
        <a:lstStyle/>
        <a:p>
          <a:endParaRPr lang="en-US"/>
        </a:p>
      </dgm:t>
    </dgm:pt>
    <dgm:pt modelId="{761856F3-7EBF-441A-A6B6-B35A6847283B}">
      <dgm:prSet/>
      <dgm:spPr/>
      <dgm:t>
        <a:bodyPr/>
        <a:lstStyle/>
        <a:p>
          <a:pPr>
            <a:defRPr cap="all"/>
          </a:pPr>
          <a:r>
            <a:rPr lang="en-US"/>
            <a:t>Measure the impact of new and existing College efforts to increase success and equity for all students. Close gaps that result in inequitable outcomes.</a:t>
          </a:r>
        </a:p>
      </dgm:t>
    </dgm:pt>
    <dgm:pt modelId="{9D06EFC4-3D03-46ED-8565-C4A8844B80A5}" type="parTrans" cxnId="{49A5F649-4284-4A62-863C-5E7F6E33054C}">
      <dgm:prSet/>
      <dgm:spPr/>
      <dgm:t>
        <a:bodyPr/>
        <a:lstStyle/>
        <a:p>
          <a:endParaRPr lang="en-US"/>
        </a:p>
      </dgm:t>
    </dgm:pt>
    <dgm:pt modelId="{F25C6F04-8A09-4387-BD5E-45B6364F1BF4}" type="sibTrans" cxnId="{49A5F649-4284-4A62-863C-5E7F6E33054C}">
      <dgm:prSet/>
      <dgm:spPr/>
      <dgm:t>
        <a:bodyPr/>
        <a:lstStyle/>
        <a:p>
          <a:endParaRPr lang="en-US"/>
        </a:p>
      </dgm:t>
    </dgm:pt>
    <dgm:pt modelId="{1FC6BF66-C8AD-4243-968B-D3573661ED2B}">
      <dgm:prSet/>
      <dgm:spPr/>
      <dgm:t>
        <a:bodyPr/>
        <a:lstStyle/>
        <a:p>
          <a:pPr>
            <a:defRPr cap="all"/>
          </a:pPr>
          <a:r>
            <a:rPr lang="en-US"/>
            <a:t>Support the Colleges by providing resources for teaching and support innovations that are designed to increase student success.</a:t>
          </a:r>
        </a:p>
      </dgm:t>
    </dgm:pt>
    <dgm:pt modelId="{71F0893F-E64D-436F-9A9C-BDB0D702316B}" type="parTrans" cxnId="{BF4FD7DD-B016-497E-9592-2C5ACBDDDD4F}">
      <dgm:prSet/>
      <dgm:spPr/>
      <dgm:t>
        <a:bodyPr/>
        <a:lstStyle/>
        <a:p>
          <a:endParaRPr lang="en-US"/>
        </a:p>
      </dgm:t>
    </dgm:pt>
    <dgm:pt modelId="{14E08F08-901B-469E-9D6D-A59F16048CE8}" type="sibTrans" cxnId="{BF4FD7DD-B016-497E-9592-2C5ACBDDDD4F}">
      <dgm:prSet/>
      <dgm:spPr/>
      <dgm:t>
        <a:bodyPr/>
        <a:lstStyle/>
        <a:p>
          <a:endParaRPr lang="en-US"/>
        </a:p>
      </dgm:t>
    </dgm:pt>
    <dgm:pt modelId="{47DEB10C-6FA3-4430-82F4-A35D81410BAD}" type="pres">
      <dgm:prSet presAssocID="{86AA422B-9185-443F-9967-594F4589A7F0}" presName="root" presStyleCnt="0">
        <dgm:presLayoutVars>
          <dgm:dir/>
          <dgm:resizeHandles val="exact"/>
        </dgm:presLayoutVars>
      </dgm:prSet>
      <dgm:spPr/>
    </dgm:pt>
    <dgm:pt modelId="{94A45D28-D58E-4817-B1CC-6EEFECC4863C}" type="pres">
      <dgm:prSet presAssocID="{725D021C-A887-4028-B047-33A9867BDD57}" presName="compNode" presStyleCnt="0"/>
      <dgm:spPr/>
    </dgm:pt>
    <dgm:pt modelId="{0E321D9B-069C-4F12-B684-7172D17C1398}" type="pres">
      <dgm:prSet presAssocID="{725D021C-A887-4028-B047-33A9867BDD57}" presName="iconBgRect" presStyleLbl="bgShp" presStyleIdx="0" presStyleCnt="4"/>
      <dgm:spPr>
        <a:prstGeom prst="round2DiagRect">
          <a:avLst>
            <a:gd name="adj1" fmla="val 29727"/>
            <a:gd name="adj2" fmla="val 0"/>
          </a:avLst>
        </a:prstGeom>
      </dgm:spPr>
    </dgm:pt>
    <dgm:pt modelId="{CA85B7BC-A51C-4ADF-BF86-3053C5C81107}" type="pres">
      <dgm:prSet presAssocID="{725D021C-A887-4028-B047-33A9867BDD57}"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iploma Roll"/>
        </a:ext>
      </dgm:extLst>
    </dgm:pt>
    <dgm:pt modelId="{B7016950-18F1-4CEA-9ECD-9A3CA40201C1}" type="pres">
      <dgm:prSet presAssocID="{725D021C-A887-4028-B047-33A9867BDD57}" presName="spaceRect" presStyleCnt="0"/>
      <dgm:spPr/>
    </dgm:pt>
    <dgm:pt modelId="{737D8189-A692-4401-90AE-696018516E51}" type="pres">
      <dgm:prSet presAssocID="{725D021C-A887-4028-B047-33A9867BDD57}" presName="textRect" presStyleLbl="revTx" presStyleIdx="0" presStyleCnt="4">
        <dgm:presLayoutVars>
          <dgm:chMax val="1"/>
          <dgm:chPref val="1"/>
        </dgm:presLayoutVars>
      </dgm:prSet>
      <dgm:spPr/>
    </dgm:pt>
    <dgm:pt modelId="{B5524A95-85F7-4714-85B5-6D051D0CC0FE}" type="pres">
      <dgm:prSet presAssocID="{E469D903-2E09-43FE-987B-0CA3140AA4D6}" presName="sibTrans" presStyleCnt="0"/>
      <dgm:spPr/>
    </dgm:pt>
    <dgm:pt modelId="{01C54B3C-F327-4B44-877F-A17F535DE982}" type="pres">
      <dgm:prSet presAssocID="{5985F18A-2FBC-484E-BB10-6661B352BAD0}" presName="compNode" presStyleCnt="0"/>
      <dgm:spPr/>
    </dgm:pt>
    <dgm:pt modelId="{7CF3264B-0C96-49A8-AF58-CCC50D9247FF}" type="pres">
      <dgm:prSet presAssocID="{5985F18A-2FBC-484E-BB10-6661B352BAD0}" presName="iconBgRect" presStyleLbl="bgShp" presStyleIdx="1" presStyleCnt="4"/>
      <dgm:spPr>
        <a:prstGeom prst="round2DiagRect">
          <a:avLst>
            <a:gd name="adj1" fmla="val 29727"/>
            <a:gd name="adj2" fmla="val 0"/>
          </a:avLst>
        </a:prstGeom>
      </dgm:spPr>
    </dgm:pt>
    <dgm:pt modelId="{16FC6591-D8EB-421F-971B-F407EC41EBE2}" type="pres">
      <dgm:prSet presAssocID="{5985F18A-2FBC-484E-BB10-6661B352BAD0}"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lassroom"/>
        </a:ext>
      </dgm:extLst>
    </dgm:pt>
    <dgm:pt modelId="{99B83F99-0F15-4188-8A4C-074C7677BCC8}" type="pres">
      <dgm:prSet presAssocID="{5985F18A-2FBC-484E-BB10-6661B352BAD0}" presName="spaceRect" presStyleCnt="0"/>
      <dgm:spPr/>
    </dgm:pt>
    <dgm:pt modelId="{3576630A-D966-4848-8FE0-9795131333AC}" type="pres">
      <dgm:prSet presAssocID="{5985F18A-2FBC-484E-BB10-6661B352BAD0}" presName="textRect" presStyleLbl="revTx" presStyleIdx="1" presStyleCnt="4">
        <dgm:presLayoutVars>
          <dgm:chMax val="1"/>
          <dgm:chPref val="1"/>
        </dgm:presLayoutVars>
      </dgm:prSet>
      <dgm:spPr/>
    </dgm:pt>
    <dgm:pt modelId="{7656147E-E90E-47E3-A6F8-1ACB6AB879D2}" type="pres">
      <dgm:prSet presAssocID="{C5AA5BE3-8BC2-43FD-837F-E418EDF0D7C6}" presName="sibTrans" presStyleCnt="0"/>
      <dgm:spPr/>
    </dgm:pt>
    <dgm:pt modelId="{18ECEAF2-BC7D-4014-8315-EF2829211B02}" type="pres">
      <dgm:prSet presAssocID="{761856F3-7EBF-441A-A6B6-B35A6847283B}" presName="compNode" presStyleCnt="0"/>
      <dgm:spPr/>
    </dgm:pt>
    <dgm:pt modelId="{7F531C69-D978-49EA-BAEC-DA5B53768407}" type="pres">
      <dgm:prSet presAssocID="{761856F3-7EBF-441A-A6B6-B35A6847283B}" presName="iconBgRect" presStyleLbl="bgShp" presStyleIdx="2" presStyleCnt="4"/>
      <dgm:spPr>
        <a:prstGeom prst="round2DiagRect">
          <a:avLst>
            <a:gd name="adj1" fmla="val 29727"/>
            <a:gd name="adj2" fmla="val 0"/>
          </a:avLst>
        </a:prstGeom>
      </dgm:spPr>
    </dgm:pt>
    <dgm:pt modelId="{6D38ABB1-E572-4B7E-AA23-2689ECE18529}" type="pres">
      <dgm:prSet presAssocID="{761856F3-7EBF-441A-A6B6-B35A6847283B}"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usiness Growth"/>
        </a:ext>
      </dgm:extLst>
    </dgm:pt>
    <dgm:pt modelId="{BC43EA4A-7C09-486B-81B9-EA3553C400ED}" type="pres">
      <dgm:prSet presAssocID="{761856F3-7EBF-441A-A6B6-B35A6847283B}" presName="spaceRect" presStyleCnt="0"/>
      <dgm:spPr/>
    </dgm:pt>
    <dgm:pt modelId="{1C549A59-7935-4BF7-874E-ACF6C91E57C6}" type="pres">
      <dgm:prSet presAssocID="{761856F3-7EBF-441A-A6B6-B35A6847283B}" presName="textRect" presStyleLbl="revTx" presStyleIdx="2" presStyleCnt="4">
        <dgm:presLayoutVars>
          <dgm:chMax val="1"/>
          <dgm:chPref val="1"/>
        </dgm:presLayoutVars>
      </dgm:prSet>
      <dgm:spPr/>
    </dgm:pt>
    <dgm:pt modelId="{A7137179-26EC-49D6-A938-1647B8D339F7}" type="pres">
      <dgm:prSet presAssocID="{F25C6F04-8A09-4387-BD5E-45B6364F1BF4}" presName="sibTrans" presStyleCnt="0"/>
      <dgm:spPr/>
    </dgm:pt>
    <dgm:pt modelId="{AD2ACD62-50B5-4651-9E55-B26288457106}" type="pres">
      <dgm:prSet presAssocID="{1FC6BF66-C8AD-4243-968B-D3573661ED2B}" presName="compNode" presStyleCnt="0"/>
      <dgm:spPr/>
    </dgm:pt>
    <dgm:pt modelId="{F6822F41-8672-42C5-A7C1-A3C29F72637B}" type="pres">
      <dgm:prSet presAssocID="{1FC6BF66-C8AD-4243-968B-D3573661ED2B}" presName="iconBgRect" presStyleLbl="bgShp" presStyleIdx="3" presStyleCnt="4"/>
      <dgm:spPr>
        <a:prstGeom prst="round2DiagRect">
          <a:avLst>
            <a:gd name="adj1" fmla="val 29727"/>
            <a:gd name="adj2" fmla="val 0"/>
          </a:avLst>
        </a:prstGeom>
      </dgm:spPr>
    </dgm:pt>
    <dgm:pt modelId="{4133F891-0512-498B-9832-6184125B22D8}" type="pres">
      <dgm:prSet presAssocID="{1FC6BF66-C8AD-4243-968B-D3573661ED2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choolhouse"/>
        </a:ext>
      </dgm:extLst>
    </dgm:pt>
    <dgm:pt modelId="{1D723527-419C-4099-9635-4B27D8157AD7}" type="pres">
      <dgm:prSet presAssocID="{1FC6BF66-C8AD-4243-968B-D3573661ED2B}" presName="spaceRect" presStyleCnt="0"/>
      <dgm:spPr/>
    </dgm:pt>
    <dgm:pt modelId="{1BF65C9D-FF68-492C-93E4-96857818111B}" type="pres">
      <dgm:prSet presAssocID="{1FC6BF66-C8AD-4243-968B-D3573661ED2B}" presName="textRect" presStyleLbl="revTx" presStyleIdx="3" presStyleCnt="4">
        <dgm:presLayoutVars>
          <dgm:chMax val="1"/>
          <dgm:chPref val="1"/>
        </dgm:presLayoutVars>
      </dgm:prSet>
      <dgm:spPr/>
    </dgm:pt>
  </dgm:ptLst>
  <dgm:cxnLst>
    <dgm:cxn modelId="{70DBF65B-4C1F-4242-97A8-34D7CB25826F}" type="presOf" srcId="{5985F18A-2FBC-484E-BB10-6661B352BAD0}" destId="{3576630A-D966-4848-8FE0-9795131333AC}" srcOrd="0" destOrd="0" presId="urn:microsoft.com/office/officeart/2018/5/layout/IconLeafLabelList"/>
    <dgm:cxn modelId="{49A5F649-4284-4A62-863C-5E7F6E33054C}" srcId="{86AA422B-9185-443F-9967-594F4589A7F0}" destId="{761856F3-7EBF-441A-A6B6-B35A6847283B}" srcOrd="2" destOrd="0" parTransId="{9D06EFC4-3D03-46ED-8565-C4A8844B80A5}" sibTransId="{F25C6F04-8A09-4387-BD5E-45B6364F1BF4}"/>
    <dgm:cxn modelId="{BA59234D-2F6E-44D0-81E9-1AC0D8E77768}" type="presOf" srcId="{86AA422B-9185-443F-9967-594F4589A7F0}" destId="{47DEB10C-6FA3-4430-82F4-A35D81410BAD}" srcOrd="0" destOrd="0" presId="urn:microsoft.com/office/officeart/2018/5/layout/IconLeafLabelList"/>
    <dgm:cxn modelId="{C802A84F-5396-4AE9-839F-A528AD65A768}" type="presOf" srcId="{1FC6BF66-C8AD-4243-968B-D3573661ED2B}" destId="{1BF65C9D-FF68-492C-93E4-96857818111B}" srcOrd="0" destOrd="0" presId="urn:microsoft.com/office/officeart/2018/5/layout/IconLeafLabelList"/>
    <dgm:cxn modelId="{2842D95A-C291-4471-BBE0-ABBDEBEA5233}" srcId="{86AA422B-9185-443F-9967-594F4589A7F0}" destId="{725D021C-A887-4028-B047-33A9867BDD57}" srcOrd="0" destOrd="0" parTransId="{94FF53EA-CF1E-4E5C-A3C2-0D3CF9FB1499}" sibTransId="{E469D903-2E09-43FE-987B-0CA3140AA4D6}"/>
    <dgm:cxn modelId="{6E24ACB4-4E9D-47DE-85AB-3CA44DDC3289}" type="presOf" srcId="{761856F3-7EBF-441A-A6B6-B35A6847283B}" destId="{1C549A59-7935-4BF7-874E-ACF6C91E57C6}" srcOrd="0" destOrd="0" presId="urn:microsoft.com/office/officeart/2018/5/layout/IconLeafLabelList"/>
    <dgm:cxn modelId="{BF4FD7DD-B016-497E-9592-2C5ACBDDDD4F}" srcId="{86AA422B-9185-443F-9967-594F4589A7F0}" destId="{1FC6BF66-C8AD-4243-968B-D3573661ED2B}" srcOrd="3" destOrd="0" parTransId="{71F0893F-E64D-436F-9A9C-BDB0D702316B}" sibTransId="{14E08F08-901B-469E-9D6D-A59F16048CE8}"/>
    <dgm:cxn modelId="{FC4705E2-E831-4214-B231-B998C3AAFA7B}" type="presOf" srcId="{725D021C-A887-4028-B047-33A9867BDD57}" destId="{737D8189-A692-4401-90AE-696018516E51}" srcOrd="0" destOrd="0" presId="urn:microsoft.com/office/officeart/2018/5/layout/IconLeafLabelList"/>
    <dgm:cxn modelId="{CB53E6F9-E460-4398-98ED-361CBC5BE6F6}" srcId="{86AA422B-9185-443F-9967-594F4589A7F0}" destId="{5985F18A-2FBC-484E-BB10-6661B352BAD0}" srcOrd="1" destOrd="0" parTransId="{08C6EE7E-381F-46A7-96AE-36178DAD344D}" sibTransId="{C5AA5BE3-8BC2-43FD-837F-E418EDF0D7C6}"/>
    <dgm:cxn modelId="{B153DDC6-2FE4-4FA4-94DB-4903D5F9A33A}" type="presParOf" srcId="{47DEB10C-6FA3-4430-82F4-A35D81410BAD}" destId="{94A45D28-D58E-4817-B1CC-6EEFECC4863C}" srcOrd="0" destOrd="0" presId="urn:microsoft.com/office/officeart/2018/5/layout/IconLeafLabelList"/>
    <dgm:cxn modelId="{B8F748B9-DF4F-4069-961B-3BEAB6B6BB16}" type="presParOf" srcId="{94A45D28-D58E-4817-B1CC-6EEFECC4863C}" destId="{0E321D9B-069C-4F12-B684-7172D17C1398}" srcOrd="0" destOrd="0" presId="urn:microsoft.com/office/officeart/2018/5/layout/IconLeafLabelList"/>
    <dgm:cxn modelId="{38DFADE7-05D1-4C27-B6E2-067D8420C46C}" type="presParOf" srcId="{94A45D28-D58E-4817-B1CC-6EEFECC4863C}" destId="{CA85B7BC-A51C-4ADF-BF86-3053C5C81107}" srcOrd="1" destOrd="0" presId="urn:microsoft.com/office/officeart/2018/5/layout/IconLeafLabelList"/>
    <dgm:cxn modelId="{47C995FA-CB91-4863-9AB3-168003CB2EB0}" type="presParOf" srcId="{94A45D28-D58E-4817-B1CC-6EEFECC4863C}" destId="{B7016950-18F1-4CEA-9ECD-9A3CA40201C1}" srcOrd="2" destOrd="0" presId="urn:microsoft.com/office/officeart/2018/5/layout/IconLeafLabelList"/>
    <dgm:cxn modelId="{4C584F97-19F3-4A2D-BB7F-9C6F016443BB}" type="presParOf" srcId="{94A45D28-D58E-4817-B1CC-6EEFECC4863C}" destId="{737D8189-A692-4401-90AE-696018516E51}" srcOrd="3" destOrd="0" presId="urn:microsoft.com/office/officeart/2018/5/layout/IconLeafLabelList"/>
    <dgm:cxn modelId="{B4526BD1-1B7A-4469-911B-7C479CF33A14}" type="presParOf" srcId="{47DEB10C-6FA3-4430-82F4-A35D81410BAD}" destId="{B5524A95-85F7-4714-85B5-6D051D0CC0FE}" srcOrd="1" destOrd="0" presId="urn:microsoft.com/office/officeart/2018/5/layout/IconLeafLabelList"/>
    <dgm:cxn modelId="{F33EB0DB-464F-4502-BE91-7FD2D186D6D7}" type="presParOf" srcId="{47DEB10C-6FA3-4430-82F4-A35D81410BAD}" destId="{01C54B3C-F327-4B44-877F-A17F535DE982}" srcOrd="2" destOrd="0" presId="urn:microsoft.com/office/officeart/2018/5/layout/IconLeafLabelList"/>
    <dgm:cxn modelId="{8CE6D500-4F42-4DFF-B41E-57ECF3A1CC36}" type="presParOf" srcId="{01C54B3C-F327-4B44-877F-A17F535DE982}" destId="{7CF3264B-0C96-49A8-AF58-CCC50D9247FF}" srcOrd="0" destOrd="0" presId="urn:microsoft.com/office/officeart/2018/5/layout/IconLeafLabelList"/>
    <dgm:cxn modelId="{CB7B90ED-6BA0-4A7E-9C00-D55D4D91B621}" type="presParOf" srcId="{01C54B3C-F327-4B44-877F-A17F535DE982}" destId="{16FC6591-D8EB-421F-971B-F407EC41EBE2}" srcOrd="1" destOrd="0" presId="urn:microsoft.com/office/officeart/2018/5/layout/IconLeafLabelList"/>
    <dgm:cxn modelId="{F6FAF4BD-17DA-4456-BCCA-6B21B4D2E849}" type="presParOf" srcId="{01C54B3C-F327-4B44-877F-A17F535DE982}" destId="{99B83F99-0F15-4188-8A4C-074C7677BCC8}" srcOrd="2" destOrd="0" presId="urn:microsoft.com/office/officeart/2018/5/layout/IconLeafLabelList"/>
    <dgm:cxn modelId="{D09BBA31-3149-4D70-B014-C84A6EB5E32F}" type="presParOf" srcId="{01C54B3C-F327-4B44-877F-A17F535DE982}" destId="{3576630A-D966-4848-8FE0-9795131333AC}" srcOrd="3" destOrd="0" presId="urn:microsoft.com/office/officeart/2018/5/layout/IconLeafLabelList"/>
    <dgm:cxn modelId="{E85E3392-A55C-4A28-ADC7-D830BD4FBE95}" type="presParOf" srcId="{47DEB10C-6FA3-4430-82F4-A35D81410BAD}" destId="{7656147E-E90E-47E3-A6F8-1ACB6AB879D2}" srcOrd="3" destOrd="0" presId="urn:microsoft.com/office/officeart/2018/5/layout/IconLeafLabelList"/>
    <dgm:cxn modelId="{7355A5BC-A2AC-4778-9059-861FDEA2B38D}" type="presParOf" srcId="{47DEB10C-6FA3-4430-82F4-A35D81410BAD}" destId="{18ECEAF2-BC7D-4014-8315-EF2829211B02}" srcOrd="4" destOrd="0" presId="urn:microsoft.com/office/officeart/2018/5/layout/IconLeafLabelList"/>
    <dgm:cxn modelId="{05432FF0-EB8C-4D38-9D26-2FAAD5F5021B}" type="presParOf" srcId="{18ECEAF2-BC7D-4014-8315-EF2829211B02}" destId="{7F531C69-D978-49EA-BAEC-DA5B53768407}" srcOrd="0" destOrd="0" presId="urn:microsoft.com/office/officeart/2018/5/layout/IconLeafLabelList"/>
    <dgm:cxn modelId="{8A7696BF-6922-40A4-BEC8-C62C1BF4E42F}" type="presParOf" srcId="{18ECEAF2-BC7D-4014-8315-EF2829211B02}" destId="{6D38ABB1-E572-4B7E-AA23-2689ECE18529}" srcOrd="1" destOrd="0" presId="urn:microsoft.com/office/officeart/2018/5/layout/IconLeafLabelList"/>
    <dgm:cxn modelId="{36030E12-9F55-4F80-9FAD-7C1D807F3E7B}" type="presParOf" srcId="{18ECEAF2-BC7D-4014-8315-EF2829211B02}" destId="{BC43EA4A-7C09-486B-81B9-EA3553C400ED}" srcOrd="2" destOrd="0" presId="urn:microsoft.com/office/officeart/2018/5/layout/IconLeafLabelList"/>
    <dgm:cxn modelId="{9CBAEE1C-772B-4D3D-B634-E8B5BB6C8188}" type="presParOf" srcId="{18ECEAF2-BC7D-4014-8315-EF2829211B02}" destId="{1C549A59-7935-4BF7-874E-ACF6C91E57C6}" srcOrd="3" destOrd="0" presId="urn:microsoft.com/office/officeart/2018/5/layout/IconLeafLabelList"/>
    <dgm:cxn modelId="{4C1FAAC2-0623-47EC-BFC2-681DAC8F8A10}" type="presParOf" srcId="{47DEB10C-6FA3-4430-82F4-A35D81410BAD}" destId="{A7137179-26EC-49D6-A938-1647B8D339F7}" srcOrd="5" destOrd="0" presId="urn:microsoft.com/office/officeart/2018/5/layout/IconLeafLabelList"/>
    <dgm:cxn modelId="{0ADFDC66-94FE-4850-B467-FEAD7756439E}" type="presParOf" srcId="{47DEB10C-6FA3-4430-82F4-A35D81410BAD}" destId="{AD2ACD62-50B5-4651-9E55-B26288457106}" srcOrd="6" destOrd="0" presId="urn:microsoft.com/office/officeart/2018/5/layout/IconLeafLabelList"/>
    <dgm:cxn modelId="{3AAA3310-9280-4017-BE67-86DD02CF61A5}" type="presParOf" srcId="{AD2ACD62-50B5-4651-9E55-B26288457106}" destId="{F6822F41-8672-42C5-A7C1-A3C29F72637B}" srcOrd="0" destOrd="0" presId="urn:microsoft.com/office/officeart/2018/5/layout/IconLeafLabelList"/>
    <dgm:cxn modelId="{7FD272C4-6463-46F5-B063-5B7800FDA702}" type="presParOf" srcId="{AD2ACD62-50B5-4651-9E55-B26288457106}" destId="{4133F891-0512-498B-9832-6184125B22D8}" srcOrd="1" destOrd="0" presId="urn:microsoft.com/office/officeart/2018/5/layout/IconLeafLabelList"/>
    <dgm:cxn modelId="{5D377E86-2FAC-450B-AF36-E6CBBC7AA6EF}" type="presParOf" srcId="{AD2ACD62-50B5-4651-9E55-B26288457106}" destId="{1D723527-419C-4099-9635-4B27D8157AD7}" srcOrd="2" destOrd="0" presId="urn:microsoft.com/office/officeart/2018/5/layout/IconLeafLabelList"/>
    <dgm:cxn modelId="{CF99DFF1-9668-431B-A844-C835CD900258}" type="presParOf" srcId="{AD2ACD62-50B5-4651-9E55-B26288457106}" destId="{1BF65C9D-FF68-492C-93E4-96857818111B}" srcOrd="3" destOrd="0" presId="urn:microsoft.com/office/officeart/2018/5/layout/IconLeaf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DBBD39-2BDC-44C7-B0AA-D734DE978C29}">
      <dsp:nvSpPr>
        <dsp:cNvPr id="0" name=""/>
        <dsp:cNvSpPr/>
      </dsp:nvSpPr>
      <dsp:spPr>
        <a:xfrm>
          <a:off x="0" y="1808"/>
          <a:ext cx="10515600" cy="91661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88BA7C-8254-495E-99D8-626E93C8D233}">
      <dsp:nvSpPr>
        <dsp:cNvPr id="0" name=""/>
        <dsp:cNvSpPr/>
      </dsp:nvSpPr>
      <dsp:spPr>
        <a:xfrm>
          <a:off x="277275" y="208046"/>
          <a:ext cx="504136" cy="50413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D1ABB75-BD16-4971-AE32-2690A9718D0B}">
      <dsp:nvSpPr>
        <dsp:cNvPr id="0" name=""/>
        <dsp:cNvSpPr/>
      </dsp:nvSpPr>
      <dsp:spPr>
        <a:xfrm>
          <a:off x="1058686" y="1808"/>
          <a:ext cx="945691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977900">
            <a:lnSpc>
              <a:spcPct val="90000"/>
            </a:lnSpc>
            <a:spcBef>
              <a:spcPct val="0"/>
            </a:spcBef>
            <a:spcAft>
              <a:spcPct val="35000"/>
            </a:spcAft>
            <a:buNone/>
          </a:pPr>
          <a:r>
            <a:rPr lang="en-US" sz="2200" kern="1200"/>
            <a:t>Directly closes the equity gap by providing OER and free library resources to students.</a:t>
          </a:r>
        </a:p>
      </dsp:txBody>
      <dsp:txXfrm>
        <a:off x="1058686" y="1808"/>
        <a:ext cx="9456913" cy="916611"/>
      </dsp:txXfrm>
    </dsp:sp>
    <dsp:sp modelId="{B5972B32-E5F7-4EDA-86C9-79E3E31EEC5B}">
      <dsp:nvSpPr>
        <dsp:cNvPr id="0" name=""/>
        <dsp:cNvSpPr/>
      </dsp:nvSpPr>
      <dsp:spPr>
        <a:xfrm>
          <a:off x="0" y="1147573"/>
          <a:ext cx="10515600" cy="91661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1A1C0B-B363-4864-BF7E-C6A96940656A}">
      <dsp:nvSpPr>
        <dsp:cNvPr id="0" name=""/>
        <dsp:cNvSpPr/>
      </dsp:nvSpPr>
      <dsp:spPr>
        <a:xfrm>
          <a:off x="277275" y="1353811"/>
          <a:ext cx="504136" cy="50413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E109180-21B1-4162-A87C-05B6E2EFC537}">
      <dsp:nvSpPr>
        <dsp:cNvPr id="0" name=""/>
        <dsp:cNvSpPr/>
      </dsp:nvSpPr>
      <dsp:spPr>
        <a:xfrm>
          <a:off x="1058686" y="1147573"/>
          <a:ext cx="945691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977900">
            <a:lnSpc>
              <a:spcPct val="90000"/>
            </a:lnSpc>
            <a:spcBef>
              <a:spcPct val="0"/>
            </a:spcBef>
            <a:spcAft>
              <a:spcPct val="35000"/>
            </a:spcAft>
            <a:buNone/>
          </a:pPr>
          <a:r>
            <a:rPr lang="en-US" sz="2200" kern="1200"/>
            <a:t>Aligns with Cañada's institutional responsibility to support equity in education.</a:t>
          </a:r>
        </a:p>
      </dsp:txBody>
      <dsp:txXfrm>
        <a:off x="1058686" y="1147573"/>
        <a:ext cx="9456913" cy="916611"/>
      </dsp:txXfrm>
    </dsp:sp>
    <dsp:sp modelId="{E6D1EEB3-E2F9-41DD-A1BC-8CCF4DBDCCC6}">
      <dsp:nvSpPr>
        <dsp:cNvPr id="0" name=""/>
        <dsp:cNvSpPr/>
      </dsp:nvSpPr>
      <dsp:spPr>
        <a:xfrm>
          <a:off x="0" y="2293338"/>
          <a:ext cx="10515600" cy="916611"/>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3CEEA04-3F12-4CEB-9B35-61214AC9C72C}">
      <dsp:nvSpPr>
        <dsp:cNvPr id="0" name=""/>
        <dsp:cNvSpPr/>
      </dsp:nvSpPr>
      <dsp:spPr>
        <a:xfrm>
          <a:off x="277275" y="2499576"/>
          <a:ext cx="504136" cy="50413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4085DF4-651E-485F-BA29-AF1B9EA04CB5}">
      <dsp:nvSpPr>
        <dsp:cNvPr id="0" name=""/>
        <dsp:cNvSpPr/>
      </dsp:nvSpPr>
      <dsp:spPr>
        <a:xfrm>
          <a:off x="1058686" y="2293338"/>
          <a:ext cx="945691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977900">
            <a:lnSpc>
              <a:spcPct val="90000"/>
            </a:lnSpc>
            <a:spcBef>
              <a:spcPct val="0"/>
            </a:spcBef>
            <a:spcAft>
              <a:spcPct val="35000"/>
            </a:spcAft>
            <a:buNone/>
          </a:pPr>
          <a:r>
            <a:rPr lang="en-US" sz="2200" kern="1200"/>
            <a:t>Contributes to Pillar Two of Guided Pathways, "Enter the Path."</a:t>
          </a:r>
        </a:p>
      </dsp:txBody>
      <dsp:txXfrm>
        <a:off x="1058686" y="2293338"/>
        <a:ext cx="9456913" cy="916611"/>
      </dsp:txXfrm>
    </dsp:sp>
    <dsp:sp modelId="{B8F4E030-3296-4D91-87D2-70E747A00C19}">
      <dsp:nvSpPr>
        <dsp:cNvPr id="0" name=""/>
        <dsp:cNvSpPr/>
      </dsp:nvSpPr>
      <dsp:spPr>
        <a:xfrm>
          <a:off x="0" y="3439103"/>
          <a:ext cx="10515600" cy="916611"/>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F5103C7-EB3D-4526-A325-7D87624E4EE9}">
      <dsp:nvSpPr>
        <dsp:cNvPr id="0" name=""/>
        <dsp:cNvSpPr/>
      </dsp:nvSpPr>
      <dsp:spPr>
        <a:xfrm>
          <a:off x="277275" y="3645341"/>
          <a:ext cx="504136" cy="50413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DC2FEBB-BE27-41A9-95D0-ABF9E4683783}">
      <dsp:nvSpPr>
        <dsp:cNvPr id="0" name=""/>
        <dsp:cNvSpPr/>
      </dsp:nvSpPr>
      <dsp:spPr>
        <a:xfrm>
          <a:off x="1058686" y="3439103"/>
          <a:ext cx="945691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977900">
            <a:lnSpc>
              <a:spcPct val="90000"/>
            </a:lnSpc>
            <a:spcBef>
              <a:spcPct val="0"/>
            </a:spcBef>
            <a:spcAft>
              <a:spcPct val="35000"/>
            </a:spcAft>
            <a:buNone/>
          </a:pPr>
          <a:r>
            <a:rPr lang="en-US" sz="2200" kern="1200"/>
            <a:t>Eases the financial burden for students, making it easier for them to afford college, including textbooks.</a:t>
          </a:r>
        </a:p>
      </dsp:txBody>
      <dsp:txXfrm>
        <a:off x="1058686" y="3439103"/>
        <a:ext cx="9456913" cy="9166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321D9B-069C-4F12-B684-7172D17C1398}">
      <dsp:nvSpPr>
        <dsp:cNvPr id="0" name=""/>
        <dsp:cNvSpPr/>
      </dsp:nvSpPr>
      <dsp:spPr>
        <a:xfrm>
          <a:off x="828158" y="825521"/>
          <a:ext cx="1473270" cy="1473270"/>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85B7BC-A51C-4ADF-BF86-3053C5C81107}">
      <dsp:nvSpPr>
        <dsp:cNvPr id="0" name=""/>
        <dsp:cNvSpPr/>
      </dsp:nvSpPr>
      <dsp:spPr>
        <a:xfrm>
          <a:off x="1142133" y="1139496"/>
          <a:ext cx="845319" cy="84531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37D8189-A692-4401-90AE-696018516E51}">
      <dsp:nvSpPr>
        <dsp:cNvPr id="0" name=""/>
        <dsp:cNvSpPr/>
      </dsp:nvSpPr>
      <dsp:spPr>
        <a:xfrm>
          <a:off x="357194" y="2757678"/>
          <a:ext cx="2415197" cy="78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kern="1200"/>
            <a:t>Free Community College (SB 893)- Supports student basic needs with textbooks &amp; materials and technology.</a:t>
          </a:r>
        </a:p>
      </dsp:txBody>
      <dsp:txXfrm>
        <a:off x="357194" y="2757678"/>
        <a:ext cx="2415197" cy="787500"/>
      </dsp:txXfrm>
    </dsp:sp>
    <dsp:sp modelId="{7CF3264B-0C96-49A8-AF58-CCC50D9247FF}">
      <dsp:nvSpPr>
        <dsp:cNvPr id="0" name=""/>
        <dsp:cNvSpPr/>
      </dsp:nvSpPr>
      <dsp:spPr>
        <a:xfrm>
          <a:off x="3666014" y="825521"/>
          <a:ext cx="1473270" cy="1473270"/>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FC6591-D8EB-421F-971B-F407EC41EBE2}">
      <dsp:nvSpPr>
        <dsp:cNvPr id="0" name=""/>
        <dsp:cNvSpPr/>
      </dsp:nvSpPr>
      <dsp:spPr>
        <a:xfrm>
          <a:off x="3979990" y="1139496"/>
          <a:ext cx="845319" cy="84531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576630A-D966-4848-8FE0-9795131333AC}">
      <dsp:nvSpPr>
        <dsp:cNvPr id="0" name=""/>
        <dsp:cNvSpPr/>
      </dsp:nvSpPr>
      <dsp:spPr>
        <a:xfrm>
          <a:off x="3195051" y="2757678"/>
          <a:ext cx="2415197" cy="78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kern="1200"/>
            <a:t>Continually explore and implement interventions that benefit all students, with particular emphasis on students with high potential and limited resources.</a:t>
          </a:r>
        </a:p>
      </dsp:txBody>
      <dsp:txXfrm>
        <a:off x="3195051" y="2757678"/>
        <a:ext cx="2415197" cy="787500"/>
      </dsp:txXfrm>
    </dsp:sp>
    <dsp:sp modelId="{7F531C69-D978-49EA-BAEC-DA5B53768407}">
      <dsp:nvSpPr>
        <dsp:cNvPr id="0" name=""/>
        <dsp:cNvSpPr/>
      </dsp:nvSpPr>
      <dsp:spPr>
        <a:xfrm>
          <a:off x="6503871" y="825521"/>
          <a:ext cx="1473270" cy="1473270"/>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D38ABB1-E572-4B7E-AA23-2689ECE18529}">
      <dsp:nvSpPr>
        <dsp:cNvPr id="0" name=""/>
        <dsp:cNvSpPr/>
      </dsp:nvSpPr>
      <dsp:spPr>
        <a:xfrm>
          <a:off x="6817847" y="1139496"/>
          <a:ext cx="845319" cy="84531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C549A59-7935-4BF7-874E-ACF6C91E57C6}">
      <dsp:nvSpPr>
        <dsp:cNvPr id="0" name=""/>
        <dsp:cNvSpPr/>
      </dsp:nvSpPr>
      <dsp:spPr>
        <a:xfrm>
          <a:off x="6032908" y="2757678"/>
          <a:ext cx="2415197" cy="78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kern="1200"/>
            <a:t>Measure the impact of new and existing College efforts to increase success and equity for all students. Close gaps that result in inequitable outcomes.</a:t>
          </a:r>
        </a:p>
      </dsp:txBody>
      <dsp:txXfrm>
        <a:off x="6032908" y="2757678"/>
        <a:ext cx="2415197" cy="787500"/>
      </dsp:txXfrm>
    </dsp:sp>
    <dsp:sp modelId="{F6822F41-8672-42C5-A7C1-A3C29F72637B}">
      <dsp:nvSpPr>
        <dsp:cNvPr id="0" name=""/>
        <dsp:cNvSpPr/>
      </dsp:nvSpPr>
      <dsp:spPr>
        <a:xfrm>
          <a:off x="9341728" y="825521"/>
          <a:ext cx="1473270" cy="1473270"/>
        </a:xfrm>
        <a:prstGeom prst="round2DiagRect">
          <a:avLst>
            <a:gd name="adj1" fmla="val 29727"/>
            <a:gd name="adj2" fmla="val 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133F891-0512-498B-9832-6184125B22D8}">
      <dsp:nvSpPr>
        <dsp:cNvPr id="0" name=""/>
        <dsp:cNvSpPr/>
      </dsp:nvSpPr>
      <dsp:spPr>
        <a:xfrm>
          <a:off x="9655704" y="1139496"/>
          <a:ext cx="845319" cy="84531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BF65C9D-FF68-492C-93E4-96857818111B}">
      <dsp:nvSpPr>
        <dsp:cNvPr id="0" name=""/>
        <dsp:cNvSpPr/>
      </dsp:nvSpPr>
      <dsp:spPr>
        <a:xfrm>
          <a:off x="8870765" y="2757678"/>
          <a:ext cx="2415197" cy="78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kern="1200"/>
            <a:t>Support the Colleges by providing resources for teaching and support innovations that are designed to increase student success.</a:t>
          </a:r>
        </a:p>
      </dsp:txBody>
      <dsp:txXfrm>
        <a:off x="8870765" y="2757678"/>
        <a:ext cx="2415197" cy="78750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0912C5E-5ECA-4B7C-8FF5-B46AC71EF330}" type="datetimeFigureOut">
              <a:rPr lang="en-US" smtClean="0"/>
              <a:t>11/13/2023</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450ECB3-A3F7-4337-9F98-DFD14FAD1FE3}" type="slidenum">
              <a:rPr lang="en-US" smtClean="0"/>
              <a:t>‹#›</a:t>
            </a:fld>
            <a:endParaRPr lang="en-US"/>
          </a:p>
        </p:txBody>
      </p:sp>
    </p:spTree>
    <p:extLst>
      <p:ext uri="{BB962C8B-B14F-4D97-AF65-F5344CB8AC3E}">
        <p14:creationId xmlns:p14="http://schemas.microsoft.com/office/powerpoint/2010/main" val="4657727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AEC6874-87D3-4708-86B1-114C1FEE74C4}" type="datetimeFigureOut">
              <a:rPr lang="en-US" smtClean="0"/>
              <a:t>11/13/2023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B90EF27-1900-472B-B1D5-4FBEA200263F}" type="slidenum">
              <a:rPr lang="en-US" smtClean="0"/>
              <a:t>‹#›</a:t>
            </a:fld>
            <a:endParaRPr lang="en-US"/>
          </a:p>
        </p:txBody>
      </p:sp>
    </p:spTree>
    <p:extLst>
      <p:ext uri="{BB962C8B-B14F-4D97-AF65-F5344CB8AC3E}">
        <p14:creationId xmlns:p14="http://schemas.microsoft.com/office/powerpoint/2010/main" val="3879257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Diana</a:t>
            </a:r>
          </a:p>
        </p:txBody>
      </p:sp>
      <p:sp>
        <p:nvSpPr>
          <p:cNvPr id="4" name="Slide Number Placeholder 3"/>
          <p:cNvSpPr>
            <a:spLocks noGrp="1"/>
          </p:cNvSpPr>
          <p:nvPr>
            <p:ph type="sldNum" sz="quarter" idx="5"/>
          </p:nvPr>
        </p:nvSpPr>
        <p:spPr/>
        <p:txBody>
          <a:bodyPr/>
          <a:lstStyle/>
          <a:p>
            <a:fld id="{1B90EF27-1900-472B-B1D5-4FBEA200263F}" type="slidenum">
              <a:rPr lang="en-US" smtClean="0"/>
              <a:t>1</a:t>
            </a:fld>
            <a:endParaRPr lang="en-US"/>
          </a:p>
        </p:txBody>
      </p:sp>
    </p:spTree>
    <p:extLst>
      <p:ext uri="{BB962C8B-B14F-4D97-AF65-F5344CB8AC3E}">
        <p14:creationId xmlns:p14="http://schemas.microsoft.com/office/powerpoint/2010/main" val="33708162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Diana</a:t>
            </a:r>
          </a:p>
          <a:p>
            <a:endParaRPr lang="en-US" dirty="0"/>
          </a:p>
          <a:p>
            <a:r>
              <a:rPr lang="en-US"/>
              <a:t>Enrich our online resources through targeted collection development, ensuring they authentically mirror the diverse identities of Hispanic, Black and AANAPISI students at Cañada College.</a:t>
            </a:r>
          </a:p>
          <a:p>
            <a:endParaRPr lang="en-US" dirty="0">
              <a:cs typeface="Calibri"/>
            </a:endParaRPr>
          </a:p>
          <a:p>
            <a:r>
              <a:rPr lang="en-US" dirty="0"/>
              <a:t>Acknowledge the current disparity in serving underserved populations, particularly Hispanic, Black and AANAPISI students, highlighting the need for this position to bring Cañada College in line with sister colleges that already benefit from such essential roles.</a:t>
            </a:r>
          </a:p>
        </p:txBody>
      </p:sp>
      <p:sp>
        <p:nvSpPr>
          <p:cNvPr id="4" name="Slide Number Placeholder 3"/>
          <p:cNvSpPr>
            <a:spLocks noGrp="1"/>
          </p:cNvSpPr>
          <p:nvPr>
            <p:ph type="sldNum" sz="quarter" idx="5"/>
          </p:nvPr>
        </p:nvSpPr>
        <p:spPr/>
        <p:txBody>
          <a:bodyPr/>
          <a:lstStyle/>
          <a:p>
            <a:fld id="{1B90EF27-1900-472B-B1D5-4FBEA200263F}" type="slidenum">
              <a:rPr lang="en-US" smtClean="0"/>
              <a:t>10</a:t>
            </a:fld>
            <a:endParaRPr lang="en-US"/>
          </a:p>
        </p:txBody>
      </p:sp>
    </p:spTree>
    <p:extLst>
      <p:ext uri="{BB962C8B-B14F-4D97-AF65-F5344CB8AC3E}">
        <p14:creationId xmlns:p14="http://schemas.microsoft.com/office/powerpoint/2010/main" val="32522330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Adriana</a:t>
            </a:r>
          </a:p>
          <a:p>
            <a:r>
              <a:rPr lang="en-US" dirty="0">
                <a:cs typeface="Calibri"/>
              </a:rPr>
              <a:t>Allow us to expand our program via possible summer offerings and collaboration with Umoja and Puente, and provide equitable access to library resources and services to our off-campus students. Also allows for expansion of programming for our diverse community.</a:t>
            </a:r>
            <a:endParaRPr lang="en-US" dirty="0"/>
          </a:p>
        </p:txBody>
      </p:sp>
      <p:sp>
        <p:nvSpPr>
          <p:cNvPr id="4" name="Slide Number Placeholder 3"/>
          <p:cNvSpPr>
            <a:spLocks noGrp="1"/>
          </p:cNvSpPr>
          <p:nvPr>
            <p:ph type="sldNum" sz="quarter" idx="5"/>
          </p:nvPr>
        </p:nvSpPr>
        <p:spPr/>
        <p:txBody>
          <a:bodyPr/>
          <a:lstStyle/>
          <a:p>
            <a:fld id="{1B90EF27-1900-472B-B1D5-4FBEA200263F}" type="slidenum">
              <a:rPr lang="en-US" smtClean="0"/>
              <a:t>11</a:t>
            </a:fld>
            <a:endParaRPr lang="en-US"/>
          </a:p>
        </p:txBody>
      </p:sp>
    </p:spTree>
    <p:extLst>
      <p:ext uri="{BB962C8B-B14F-4D97-AF65-F5344CB8AC3E}">
        <p14:creationId xmlns:p14="http://schemas.microsoft.com/office/powerpoint/2010/main" val="25189916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Diana</a:t>
            </a:r>
          </a:p>
          <a:p>
            <a:r>
              <a:rPr lang="en-US" dirty="0">
                <a:cs typeface="Calibri"/>
              </a:rPr>
              <a:t>According to Title 5 Section 55202 A</a:t>
            </a:r>
            <a:r>
              <a:rPr lang="en-US" dirty="0"/>
              <a:t>ny portion of a course conducted through distance education includes regular effective contact and substantive interaction between the instructor(s) and students(s), this includes library instruction. Without an Electronic Resource Librarian, we are not able to offer equitable library instruction, services, and resources to online students.</a:t>
            </a:r>
            <a:endParaRPr lang="en-US" dirty="0">
              <a:cs typeface="Calibri"/>
            </a:endParaRPr>
          </a:p>
        </p:txBody>
      </p:sp>
      <p:sp>
        <p:nvSpPr>
          <p:cNvPr id="4" name="Slide Number Placeholder 3"/>
          <p:cNvSpPr>
            <a:spLocks noGrp="1"/>
          </p:cNvSpPr>
          <p:nvPr>
            <p:ph type="sldNum" sz="quarter" idx="5"/>
          </p:nvPr>
        </p:nvSpPr>
        <p:spPr/>
        <p:txBody>
          <a:bodyPr/>
          <a:lstStyle/>
          <a:p>
            <a:fld id="{1B90EF27-1900-472B-B1D5-4FBEA200263F}" type="slidenum">
              <a:rPr lang="en-US" smtClean="0"/>
              <a:t>12</a:t>
            </a:fld>
            <a:endParaRPr lang="en-US"/>
          </a:p>
        </p:txBody>
      </p:sp>
    </p:spTree>
    <p:extLst>
      <p:ext uri="{BB962C8B-B14F-4D97-AF65-F5344CB8AC3E}">
        <p14:creationId xmlns:p14="http://schemas.microsoft.com/office/powerpoint/2010/main" val="32255418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Adriana</a:t>
            </a:r>
          </a:p>
        </p:txBody>
      </p:sp>
      <p:sp>
        <p:nvSpPr>
          <p:cNvPr id="4" name="Slide Number Placeholder 3"/>
          <p:cNvSpPr>
            <a:spLocks noGrp="1"/>
          </p:cNvSpPr>
          <p:nvPr>
            <p:ph type="sldNum" sz="quarter" idx="5"/>
          </p:nvPr>
        </p:nvSpPr>
        <p:spPr/>
        <p:txBody>
          <a:bodyPr/>
          <a:lstStyle/>
          <a:p>
            <a:fld id="{1B90EF27-1900-472B-B1D5-4FBEA200263F}" type="slidenum">
              <a:rPr lang="en-US" smtClean="0"/>
              <a:t>13</a:t>
            </a:fld>
            <a:endParaRPr lang="en-US"/>
          </a:p>
        </p:txBody>
      </p:sp>
    </p:spTree>
    <p:extLst>
      <p:ext uri="{BB962C8B-B14F-4D97-AF65-F5344CB8AC3E}">
        <p14:creationId xmlns:p14="http://schemas.microsoft.com/office/powerpoint/2010/main" val="3575421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Diana</a:t>
            </a:r>
          </a:p>
          <a:p>
            <a:endParaRPr lang="en-US" dirty="0">
              <a:cs typeface="Calibri"/>
            </a:endParaRPr>
          </a:p>
          <a:p>
            <a:r>
              <a:rPr lang="en-US" dirty="0">
                <a:cs typeface="Calibri"/>
              </a:rPr>
              <a:t>Four main areas this position supports:</a:t>
            </a:r>
            <a:endParaRPr lang="en-US" dirty="0"/>
          </a:p>
          <a:p>
            <a:r>
              <a:rPr lang="en-US" b="1" dirty="0"/>
              <a:t>1. Controlled Digital Lending Program</a:t>
            </a:r>
            <a:endParaRPr lang="en-US" dirty="0">
              <a:cs typeface="Calibri" panose="020F0502020204030204"/>
            </a:endParaRPr>
          </a:p>
          <a:p>
            <a:r>
              <a:rPr lang="en-US" b="1" dirty="0"/>
              <a:t>2. Technology Integration and Leadership in Emerging Technologies (including AI)</a:t>
            </a:r>
          </a:p>
          <a:p>
            <a:r>
              <a:rPr lang="en-US" b="1" dirty="0"/>
              <a:t>3. Digital Resource Management</a:t>
            </a:r>
            <a:endParaRPr lang="en-US" dirty="0">
              <a:cs typeface="Calibri" panose="020F0502020204030204"/>
            </a:endParaRPr>
          </a:p>
          <a:p>
            <a:r>
              <a:rPr lang="en-US" b="1" dirty="0"/>
              <a:t>4. Integration of Web-Based Library Products</a:t>
            </a:r>
            <a:endParaRPr lang="en-US" dirty="0"/>
          </a:p>
        </p:txBody>
      </p:sp>
      <p:sp>
        <p:nvSpPr>
          <p:cNvPr id="4" name="Slide Number Placeholder 3"/>
          <p:cNvSpPr>
            <a:spLocks noGrp="1"/>
          </p:cNvSpPr>
          <p:nvPr>
            <p:ph type="sldNum" sz="quarter" idx="5"/>
          </p:nvPr>
        </p:nvSpPr>
        <p:spPr/>
        <p:txBody>
          <a:bodyPr/>
          <a:lstStyle/>
          <a:p>
            <a:fld id="{1B90EF27-1900-472B-B1D5-4FBEA200263F}" type="slidenum">
              <a:rPr lang="en-US" smtClean="0"/>
              <a:t>2</a:t>
            </a:fld>
            <a:endParaRPr lang="en-US"/>
          </a:p>
        </p:txBody>
      </p:sp>
    </p:spTree>
    <p:extLst>
      <p:ext uri="{BB962C8B-B14F-4D97-AF65-F5344CB8AC3E}">
        <p14:creationId xmlns:p14="http://schemas.microsoft.com/office/powerpoint/2010/main" val="3345747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Diana</a:t>
            </a:r>
          </a:p>
          <a:p>
            <a:r>
              <a:rPr lang="en-US" dirty="0">
                <a:cs typeface="Calibri"/>
              </a:rPr>
              <a:t>What is CDL? </a:t>
            </a:r>
            <a:r>
              <a:rPr lang="en-US" dirty="0"/>
              <a:t>Controlled Digital Lending (CDL) is the digital equivalent of traditional library lending. A library can digitize a book it owns and lend out a secured digital version to one user at a time, in place of the physical item.</a:t>
            </a:r>
            <a:endParaRPr lang="en-US" dirty="0">
              <a:cs typeface="Calibri"/>
            </a:endParaRPr>
          </a:p>
        </p:txBody>
      </p:sp>
      <p:sp>
        <p:nvSpPr>
          <p:cNvPr id="4" name="Slide Number Placeholder 3"/>
          <p:cNvSpPr>
            <a:spLocks noGrp="1"/>
          </p:cNvSpPr>
          <p:nvPr>
            <p:ph type="sldNum" sz="quarter" idx="5"/>
          </p:nvPr>
        </p:nvSpPr>
        <p:spPr/>
        <p:txBody>
          <a:bodyPr/>
          <a:lstStyle/>
          <a:p>
            <a:fld id="{1B90EF27-1900-472B-B1D5-4FBEA200263F}" type="slidenum">
              <a:rPr lang="en-US" smtClean="0"/>
              <a:t>3</a:t>
            </a:fld>
            <a:endParaRPr lang="en-US"/>
          </a:p>
        </p:txBody>
      </p:sp>
    </p:spTree>
    <p:extLst>
      <p:ext uri="{BB962C8B-B14F-4D97-AF65-F5344CB8AC3E}">
        <p14:creationId xmlns:p14="http://schemas.microsoft.com/office/powerpoint/2010/main" val="3370436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Adriana</a:t>
            </a:r>
          </a:p>
        </p:txBody>
      </p:sp>
      <p:sp>
        <p:nvSpPr>
          <p:cNvPr id="4" name="Slide Number Placeholder 3"/>
          <p:cNvSpPr>
            <a:spLocks noGrp="1"/>
          </p:cNvSpPr>
          <p:nvPr>
            <p:ph type="sldNum" sz="quarter" idx="5"/>
          </p:nvPr>
        </p:nvSpPr>
        <p:spPr/>
        <p:txBody>
          <a:bodyPr/>
          <a:lstStyle/>
          <a:p>
            <a:fld id="{1B90EF27-1900-472B-B1D5-4FBEA200263F}" type="slidenum">
              <a:rPr lang="en-US" smtClean="0"/>
              <a:t>4</a:t>
            </a:fld>
            <a:endParaRPr lang="en-US"/>
          </a:p>
        </p:txBody>
      </p:sp>
    </p:spTree>
    <p:extLst>
      <p:ext uri="{BB962C8B-B14F-4D97-AF65-F5344CB8AC3E}">
        <p14:creationId xmlns:p14="http://schemas.microsoft.com/office/powerpoint/2010/main" val="138875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Adriana</a:t>
            </a:r>
          </a:p>
        </p:txBody>
      </p:sp>
      <p:sp>
        <p:nvSpPr>
          <p:cNvPr id="4" name="Slide Number Placeholder 3"/>
          <p:cNvSpPr>
            <a:spLocks noGrp="1"/>
          </p:cNvSpPr>
          <p:nvPr>
            <p:ph type="sldNum" sz="quarter" idx="5"/>
          </p:nvPr>
        </p:nvSpPr>
        <p:spPr/>
        <p:txBody>
          <a:bodyPr/>
          <a:lstStyle/>
          <a:p>
            <a:fld id="{1B90EF27-1900-472B-B1D5-4FBEA200263F}" type="slidenum">
              <a:rPr lang="en-US" smtClean="0"/>
              <a:t>5</a:t>
            </a:fld>
            <a:endParaRPr lang="en-US"/>
          </a:p>
        </p:txBody>
      </p:sp>
    </p:spTree>
    <p:extLst>
      <p:ext uri="{BB962C8B-B14F-4D97-AF65-F5344CB8AC3E}">
        <p14:creationId xmlns:p14="http://schemas.microsoft.com/office/powerpoint/2010/main" val="4202119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Diana</a:t>
            </a:r>
          </a:p>
          <a:p>
            <a:endParaRPr lang="en-US" dirty="0">
              <a:cs typeface="Calibri"/>
            </a:endParaRPr>
          </a:p>
          <a:p>
            <a:r>
              <a:rPr lang="en-US" dirty="0">
                <a:cs typeface="Calibri"/>
              </a:rPr>
              <a:t>Provides critical support for OER/ZTC initiatives by </a:t>
            </a:r>
            <a:r>
              <a:rPr lang="en-US" dirty="0"/>
              <a:t>dismantling barriers, fostering a more equitable institution via equal access to resources. This </a:t>
            </a:r>
            <a:r>
              <a:rPr lang="en-US" dirty="0">
                <a:cs typeface="Calibri"/>
              </a:rPr>
              <a:t>contributes to students financial stability.</a:t>
            </a:r>
          </a:p>
          <a:p>
            <a:r>
              <a:rPr lang="en-US" dirty="0">
                <a:cs typeface="Calibri"/>
              </a:rPr>
              <a:t>It also allows more individual support for students and faculty through library instructional support.</a:t>
            </a:r>
          </a:p>
        </p:txBody>
      </p:sp>
      <p:sp>
        <p:nvSpPr>
          <p:cNvPr id="4" name="Slide Number Placeholder 3"/>
          <p:cNvSpPr>
            <a:spLocks noGrp="1"/>
          </p:cNvSpPr>
          <p:nvPr>
            <p:ph type="sldNum" sz="quarter" idx="5"/>
          </p:nvPr>
        </p:nvSpPr>
        <p:spPr/>
        <p:txBody>
          <a:bodyPr/>
          <a:lstStyle/>
          <a:p>
            <a:fld id="{1B90EF27-1900-472B-B1D5-4FBEA200263F}" type="slidenum">
              <a:rPr lang="en-US" smtClean="0"/>
              <a:t>6</a:t>
            </a:fld>
            <a:endParaRPr lang="en-US"/>
          </a:p>
        </p:txBody>
      </p:sp>
    </p:spTree>
    <p:extLst>
      <p:ext uri="{BB962C8B-B14F-4D97-AF65-F5344CB8AC3E}">
        <p14:creationId xmlns:p14="http://schemas.microsoft.com/office/powerpoint/2010/main" val="30265149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Adriana</a:t>
            </a:r>
            <a:endParaRPr lang="en-US" dirty="0"/>
          </a:p>
          <a:p>
            <a:r>
              <a:rPr lang="en-US" dirty="0"/>
              <a:t>Guides the curation of online resources to reflect and respect the diverse identities of students, meeting their unique research needs. This commitment ensures an inclusive and anti-racist digital environment.</a:t>
            </a:r>
            <a:endParaRPr lang="en-US" dirty="0">
              <a:cs typeface="Calibri"/>
            </a:endParaRPr>
          </a:p>
          <a:p>
            <a:endParaRPr lang="en-US" dirty="0">
              <a:cs typeface="Calibri"/>
            </a:endParaRPr>
          </a:p>
          <a:p>
            <a:r>
              <a:rPr lang="en-US" dirty="0"/>
              <a:t>Assesses the impact of technology-based services on students, such as the Library website, research guides, online reference, etc., by utilizing outreach and interpreting usage statistics and analytics to optimize the impact of student success.</a:t>
            </a:r>
            <a:endParaRPr lang="en-US" dirty="0">
              <a:cs typeface="Calibri"/>
            </a:endParaRPr>
          </a:p>
        </p:txBody>
      </p:sp>
      <p:sp>
        <p:nvSpPr>
          <p:cNvPr id="4" name="Slide Number Placeholder 3"/>
          <p:cNvSpPr>
            <a:spLocks noGrp="1"/>
          </p:cNvSpPr>
          <p:nvPr>
            <p:ph type="sldNum" sz="quarter" idx="5"/>
          </p:nvPr>
        </p:nvSpPr>
        <p:spPr/>
        <p:txBody>
          <a:bodyPr/>
          <a:lstStyle/>
          <a:p>
            <a:fld id="{1B90EF27-1900-472B-B1D5-4FBEA200263F}" type="slidenum">
              <a:rPr lang="en-US" smtClean="0"/>
              <a:t>7</a:t>
            </a:fld>
            <a:endParaRPr lang="en-US"/>
          </a:p>
        </p:txBody>
      </p:sp>
    </p:spTree>
    <p:extLst>
      <p:ext uri="{BB962C8B-B14F-4D97-AF65-F5344CB8AC3E}">
        <p14:creationId xmlns:p14="http://schemas.microsoft.com/office/powerpoint/2010/main" val="34046312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Diana</a:t>
            </a:r>
            <a:endParaRPr lang="en-US" dirty="0"/>
          </a:p>
          <a:p>
            <a:r>
              <a:rPr lang="en-US" dirty="0"/>
              <a:t>Leads the management of the Library's virtual space (website) and introduces innovative methods to support students and faculty, including ethical AI and other emerging technologies used in library research.</a:t>
            </a:r>
            <a:endParaRPr lang="en-US" dirty="0">
              <a:cs typeface="Calibri"/>
            </a:endParaRPr>
          </a:p>
          <a:p>
            <a:endParaRPr lang="en-US" dirty="0">
              <a:cs typeface="Calibri"/>
            </a:endParaRPr>
          </a:p>
          <a:p>
            <a:pPr>
              <a:lnSpc>
                <a:spcPct val="90000"/>
              </a:lnSpc>
              <a:spcBef>
                <a:spcPts val="1000"/>
              </a:spcBef>
            </a:pPr>
            <a:r>
              <a:rPr lang="en-US" dirty="0"/>
              <a:t>Ensures judicious allocation of the Library budget, aligning resources with the current and emerging needs of students. Facilitates coordination with sister colleges and the district to optimize Cañada's budget effectively.</a:t>
            </a:r>
            <a:endParaRPr lang="en-US" dirty="0">
              <a:cs typeface="Calibri" panose="020F0502020204030204"/>
            </a:endParaRPr>
          </a:p>
          <a:p>
            <a:pPr marL="171450" indent="-171450">
              <a:lnSpc>
                <a:spcPct val="90000"/>
              </a:lnSpc>
              <a:spcBef>
                <a:spcPts val="1000"/>
              </a:spcBef>
              <a:buFont typeface="Arial"/>
              <a:buChar char="•"/>
            </a:pPr>
            <a:endParaRPr lang="en-US" dirty="0"/>
          </a:p>
          <a:p>
            <a:endParaRPr lang="en-US" dirty="0">
              <a:cs typeface="Calibri"/>
            </a:endParaRPr>
          </a:p>
        </p:txBody>
      </p:sp>
      <p:sp>
        <p:nvSpPr>
          <p:cNvPr id="4" name="Slide Number Placeholder 3"/>
          <p:cNvSpPr>
            <a:spLocks noGrp="1"/>
          </p:cNvSpPr>
          <p:nvPr>
            <p:ph type="sldNum" sz="quarter" idx="5"/>
          </p:nvPr>
        </p:nvSpPr>
        <p:spPr/>
        <p:txBody>
          <a:bodyPr/>
          <a:lstStyle/>
          <a:p>
            <a:fld id="{1B90EF27-1900-472B-B1D5-4FBEA200263F}" type="slidenum">
              <a:rPr lang="en-US" smtClean="0"/>
              <a:t>8</a:t>
            </a:fld>
            <a:endParaRPr lang="en-US"/>
          </a:p>
        </p:txBody>
      </p:sp>
    </p:spTree>
    <p:extLst>
      <p:ext uri="{BB962C8B-B14F-4D97-AF65-F5344CB8AC3E}">
        <p14:creationId xmlns:p14="http://schemas.microsoft.com/office/powerpoint/2010/main" val="1492346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Adriana</a:t>
            </a:r>
          </a:p>
        </p:txBody>
      </p:sp>
      <p:sp>
        <p:nvSpPr>
          <p:cNvPr id="4" name="Slide Number Placeholder 3"/>
          <p:cNvSpPr>
            <a:spLocks noGrp="1"/>
          </p:cNvSpPr>
          <p:nvPr>
            <p:ph type="sldNum" sz="quarter" idx="5"/>
          </p:nvPr>
        </p:nvSpPr>
        <p:spPr/>
        <p:txBody>
          <a:bodyPr/>
          <a:lstStyle/>
          <a:p>
            <a:fld id="{1B90EF27-1900-472B-B1D5-4FBEA200263F}" type="slidenum">
              <a:rPr lang="en-US" smtClean="0"/>
              <a:t>9</a:t>
            </a:fld>
            <a:endParaRPr lang="en-US"/>
          </a:p>
        </p:txBody>
      </p:sp>
    </p:spTree>
    <p:extLst>
      <p:ext uri="{BB962C8B-B14F-4D97-AF65-F5344CB8AC3E}">
        <p14:creationId xmlns:p14="http://schemas.microsoft.com/office/powerpoint/2010/main" val="3796909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6C341C4-3268-4241-9C56-054F2F7015E6}"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777227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C341C4-3268-4241-9C56-054F2F7015E6}"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2209771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C341C4-3268-4241-9C56-054F2F7015E6}"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3711770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C341C4-3268-4241-9C56-054F2F7015E6}"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1629396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C341C4-3268-4241-9C56-054F2F7015E6}"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2925189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C341C4-3268-4241-9C56-054F2F7015E6}"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137979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6C341C4-3268-4241-9C56-054F2F7015E6}" type="datetimeFigureOut">
              <a:rPr lang="en-US" smtClean="0"/>
              <a:t>11/13/2023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4213380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6C341C4-3268-4241-9C56-054F2F7015E6}" type="datetimeFigureOut">
              <a:rPr lang="en-US" smtClean="0"/>
              <a:t>11/13/2023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3767115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C341C4-3268-4241-9C56-054F2F7015E6}" type="datetimeFigureOut">
              <a:rPr lang="en-US" smtClean="0"/>
              <a:t>11/13/2023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3318332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C341C4-3268-4241-9C56-054F2F7015E6}"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4160264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C341C4-3268-4241-9C56-054F2F7015E6}"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1528323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C341C4-3268-4241-9C56-054F2F7015E6}" type="datetimeFigureOut">
              <a:rPr lang="en-US" smtClean="0"/>
              <a:t>11/13/2023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FE41E-F334-4083-80DF-E3288B8CA3FD}" type="slidenum">
              <a:rPr lang="en-US" smtClean="0"/>
              <a:t>‹#›</a:t>
            </a:fld>
            <a:endParaRPr lang="en-US"/>
          </a:p>
        </p:txBody>
      </p:sp>
    </p:spTree>
    <p:extLst>
      <p:ext uri="{BB962C8B-B14F-4D97-AF65-F5344CB8AC3E}">
        <p14:creationId xmlns:p14="http://schemas.microsoft.com/office/powerpoint/2010/main" val="3957320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controlleddigitallending.org/faq" TargetMode="External"/><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2D2B266D-3625-4584-A5C3-7D3F672CFF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A5D2A5D1-BA0D-47D3-B051-DA7743C46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219825"/>
          </a:xfrm>
          <a:custGeom>
            <a:avLst/>
            <a:gdLst>
              <a:gd name="connsiteX0" fmla="*/ 6789701 w 12192000"/>
              <a:gd name="connsiteY0" fmla="*/ 6151588 h 6219825"/>
              <a:gd name="connsiteX1" fmla="*/ 6788702 w 12192000"/>
              <a:gd name="connsiteY1" fmla="*/ 6151666 h 6219825"/>
              <a:gd name="connsiteX2" fmla="*/ 6788476 w 12192000"/>
              <a:gd name="connsiteY2" fmla="*/ 6152200 h 6219825"/>
              <a:gd name="connsiteX3" fmla="*/ 9834 w 12192000"/>
              <a:gd name="connsiteY3" fmla="*/ 0 h 6219825"/>
              <a:gd name="connsiteX4" fmla="*/ 12357 w 12192000"/>
              <a:gd name="connsiteY4" fmla="*/ 1 h 6219825"/>
              <a:gd name="connsiteX5" fmla="*/ 12192000 w 12192000"/>
              <a:gd name="connsiteY5" fmla="*/ 1 h 6219825"/>
              <a:gd name="connsiteX6" fmla="*/ 12192000 w 12192000"/>
              <a:gd name="connsiteY6" fmla="*/ 5105401 h 6219825"/>
              <a:gd name="connsiteX7" fmla="*/ 12191716 w 12192000"/>
              <a:gd name="connsiteY7" fmla="*/ 5105401 h 6219825"/>
              <a:gd name="connsiteX8" fmla="*/ 12192000 w 12192000"/>
              <a:gd name="connsiteY8" fmla="*/ 5256977 h 6219825"/>
              <a:gd name="connsiteX9" fmla="*/ 12061096 w 12192000"/>
              <a:gd name="connsiteY9" fmla="*/ 5296034 h 6219825"/>
              <a:gd name="connsiteX10" fmla="*/ 11676800 w 12192000"/>
              <a:gd name="connsiteY10" fmla="*/ 5399652 h 6219825"/>
              <a:gd name="connsiteX11" fmla="*/ 10425355 w 12192000"/>
              <a:gd name="connsiteY11" fmla="*/ 5683310 h 6219825"/>
              <a:gd name="connsiteX12" fmla="*/ 9424022 w 12192000"/>
              <a:gd name="connsiteY12" fmla="*/ 5858546 h 6219825"/>
              <a:gd name="connsiteX13" fmla="*/ 8458419 w 12192000"/>
              <a:gd name="connsiteY13" fmla="*/ 5992303 h 6219825"/>
              <a:gd name="connsiteX14" fmla="*/ 7715970 w 12192000"/>
              <a:gd name="connsiteY14" fmla="*/ 6072283 h 6219825"/>
              <a:gd name="connsiteX15" fmla="*/ 6951716 w 12192000"/>
              <a:gd name="connsiteY15" fmla="*/ 6138091 h 6219825"/>
              <a:gd name="connsiteX16" fmla="*/ 6936303 w 12192000"/>
              <a:gd name="connsiteY16" fmla="*/ 6140163 h 6219825"/>
              <a:gd name="connsiteX17" fmla="*/ 6790448 w 12192000"/>
              <a:gd name="connsiteY17" fmla="*/ 6151529 h 6219825"/>
              <a:gd name="connsiteX18" fmla="*/ 6799941 w 12192000"/>
              <a:gd name="connsiteY18" fmla="*/ 6153349 h 6219825"/>
              <a:gd name="connsiteX19" fmla="*/ 6835432 w 12192000"/>
              <a:gd name="connsiteY19" fmla="*/ 6151642 h 6219825"/>
              <a:gd name="connsiteX20" fmla="*/ 6884003 w 12192000"/>
              <a:gd name="connsiteY20" fmla="*/ 6148662 h 6219825"/>
              <a:gd name="connsiteX21" fmla="*/ 7578771 w 12192000"/>
              <a:gd name="connsiteY21" fmla="*/ 6116122 h 6219825"/>
              <a:gd name="connsiteX22" fmla="*/ 8623845 w 12192000"/>
              <a:gd name="connsiteY22" fmla="*/ 6029188 h 6219825"/>
              <a:gd name="connsiteX23" fmla="*/ 9479970 w 12192000"/>
              <a:gd name="connsiteY23" fmla="*/ 5925239 h 6219825"/>
              <a:gd name="connsiteX24" fmla="*/ 10629308 w 12192000"/>
              <a:gd name="connsiteY24" fmla="*/ 5731000 h 6219825"/>
              <a:gd name="connsiteX25" fmla="*/ 11998498 w 12192000"/>
              <a:gd name="connsiteY25" fmla="*/ 5404869 h 6219825"/>
              <a:gd name="connsiteX26" fmla="*/ 12192000 w 12192000"/>
              <a:gd name="connsiteY26" fmla="*/ 5347846 h 6219825"/>
              <a:gd name="connsiteX27" fmla="*/ 12192000 w 12192000"/>
              <a:gd name="connsiteY27" fmla="*/ 5402606 h 6219825"/>
              <a:gd name="connsiteX28" fmla="*/ 11829257 w 12192000"/>
              <a:gd name="connsiteY28" fmla="*/ 5507950 h 6219825"/>
              <a:gd name="connsiteX29" fmla="*/ 10939183 w 12192000"/>
              <a:gd name="connsiteY29" fmla="*/ 5722555 h 6219825"/>
              <a:gd name="connsiteX30" fmla="*/ 9985530 w 12192000"/>
              <a:gd name="connsiteY30" fmla="*/ 5902635 h 6219825"/>
              <a:gd name="connsiteX31" fmla="*/ 9186882 w 12192000"/>
              <a:gd name="connsiteY31" fmla="*/ 6018631 h 6219825"/>
              <a:gd name="connsiteX32" fmla="*/ 8578198 w 12192000"/>
              <a:gd name="connsiteY32" fmla="*/ 6088179 h 6219825"/>
              <a:gd name="connsiteX33" fmla="*/ 7864358 w 12192000"/>
              <a:gd name="connsiteY33" fmla="*/ 6149656 h 6219825"/>
              <a:gd name="connsiteX34" fmla="*/ 6935502 w 12192000"/>
              <a:gd name="connsiteY34" fmla="*/ 6201071 h 6219825"/>
              <a:gd name="connsiteX35" fmla="*/ 6477750 w 12192000"/>
              <a:gd name="connsiteY35" fmla="*/ 6214980 h 6219825"/>
              <a:gd name="connsiteX36" fmla="*/ 6362294 w 12192000"/>
              <a:gd name="connsiteY36" fmla="*/ 6219825 h 6219825"/>
              <a:gd name="connsiteX37" fmla="*/ 6057129 w 12192000"/>
              <a:gd name="connsiteY37" fmla="*/ 6219825 h 6219825"/>
              <a:gd name="connsiteX38" fmla="*/ 5977784 w 12192000"/>
              <a:gd name="connsiteY38" fmla="*/ 6215229 h 6219825"/>
              <a:gd name="connsiteX39" fmla="*/ 5265087 w 12192000"/>
              <a:gd name="connsiteY39" fmla="*/ 6178965 h 6219825"/>
              <a:gd name="connsiteX40" fmla="*/ 4346277 w 12192000"/>
              <a:gd name="connsiteY40" fmla="*/ 6116869 h 6219825"/>
              <a:gd name="connsiteX41" fmla="*/ 3373045 w 12192000"/>
              <a:gd name="connsiteY41" fmla="*/ 6018259 h 6219825"/>
              <a:gd name="connsiteX42" fmla="*/ 2362173 w 12192000"/>
              <a:gd name="connsiteY42" fmla="*/ 5899282 h 6219825"/>
              <a:gd name="connsiteX43" fmla="*/ 1233178 w 12192000"/>
              <a:gd name="connsiteY43" fmla="*/ 5726033 h 6219825"/>
              <a:gd name="connsiteX44" fmla="*/ 68500 w 12192000"/>
              <a:gd name="connsiteY44" fmla="*/ 5486226 h 6219825"/>
              <a:gd name="connsiteX45" fmla="*/ 0 w 12192000"/>
              <a:gd name="connsiteY45" fmla="*/ 5468863 h 6219825"/>
              <a:gd name="connsiteX46" fmla="*/ 0 w 12192000"/>
              <a:gd name="connsiteY46" fmla="*/ 5412351 h 6219825"/>
              <a:gd name="connsiteX47" fmla="*/ 72441 w 12192000"/>
              <a:gd name="connsiteY47" fmla="*/ 5431135 h 6219825"/>
              <a:gd name="connsiteX48" fmla="*/ 600716 w 12192000"/>
              <a:gd name="connsiteY48" fmla="*/ 5549555 h 6219825"/>
              <a:gd name="connsiteX49" fmla="*/ 1769512 w 12192000"/>
              <a:gd name="connsiteY49" fmla="*/ 5759811 h 6219825"/>
              <a:gd name="connsiteX50" fmla="*/ 2613554 w 12192000"/>
              <a:gd name="connsiteY50" fmla="*/ 5876802 h 6219825"/>
              <a:gd name="connsiteX51" fmla="*/ 2581134 w 12192000"/>
              <a:gd name="connsiteY51" fmla="*/ 5866867 h 6219825"/>
              <a:gd name="connsiteX52" fmla="*/ 1112635 w 12192000"/>
              <a:gd name="connsiteY52" fmla="*/ 5534031 h 6219825"/>
              <a:gd name="connsiteX53" fmla="*/ 420412 w 12192000"/>
              <a:gd name="connsiteY53" fmla="*/ 5334514 h 6219825"/>
              <a:gd name="connsiteX54" fmla="*/ 0 w 12192000"/>
              <a:gd name="connsiteY54" fmla="*/ 5195539 h 6219825"/>
              <a:gd name="connsiteX55" fmla="*/ 60 w 12192000"/>
              <a:gd name="connsiteY55" fmla="*/ 5105401 h 6219825"/>
              <a:gd name="connsiteX56" fmla="*/ 0 w 12192000"/>
              <a:gd name="connsiteY56" fmla="*/ 5105401 h 6219825"/>
              <a:gd name="connsiteX57" fmla="*/ 0 w 12192000"/>
              <a:gd name="connsiteY57" fmla="*/ 1 h 6219825"/>
              <a:gd name="connsiteX58" fmla="*/ 9834 w 12192000"/>
              <a:gd name="connsiteY58" fmla="*/ 1 h 6219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2192000" h="6219825">
                <a:moveTo>
                  <a:pt x="6789701" y="6151588"/>
                </a:moveTo>
                <a:lnTo>
                  <a:pt x="6788702" y="6151666"/>
                </a:lnTo>
                <a:cubicBezTo>
                  <a:pt x="6788627" y="6151844"/>
                  <a:pt x="6788551" y="6152022"/>
                  <a:pt x="6788476" y="6152200"/>
                </a:cubicBezTo>
                <a:close/>
                <a:moveTo>
                  <a:pt x="9834" y="0"/>
                </a:moveTo>
                <a:lnTo>
                  <a:pt x="12357" y="1"/>
                </a:lnTo>
                <a:lnTo>
                  <a:pt x="12192000" y="1"/>
                </a:lnTo>
                <a:lnTo>
                  <a:pt x="12192000" y="5105401"/>
                </a:lnTo>
                <a:lnTo>
                  <a:pt x="12191716" y="5105401"/>
                </a:lnTo>
                <a:lnTo>
                  <a:pt x="12192000" y="5256977"/>
                </a:lnTo>
                <a:lnTo>
                  <a:pt x="12061096" y="5296034"/>
                </a:lnTo>
                <a:cubicBezTo>
                  <a:pt x="11933500" y="5332263"/>
                  <a:pt x="11805390" y="5366806"/>
                  <a:pt x="11676800" y="5399652"/>
                </a:cubicBezTo>
                <a:cubicBezTo>
                  <a:pt x="11262789" y="5507204"/>
                  <a:pt x="10845343" y="5600846"/>
                  <a:pt x="10425355" y="5683310"/>
                </a:cubicBezTo>
                <a:cubicBezTo>
                  <a:pt x="10092810" y="5748549"/>
                  <a:pt x="9759033" y="5806970"/>
                  <a:pt x="9424022" y="5858546"/>
                </a:cubicBezTo>
                <a:cubicBezTo>
                  <a:pt x="9102997" y="5908224"/>
                  <a:pt x="8781133" y="5952809"/>
                  <a:pt x="8458419" y="5992303"/>
                </a:cubicBezTo>
                <a:cubicBezTo>
                  <a:pt x="8211360" y="6022481"/>
                  <a:pt x="7963792" y="6048065"/>
                  <a:pt x="7715970" y="6072283"/>
                </a:cubicBezTo>
                <a:lnTo>
                  <a:pt x="6951716" y="6138091"/>
                </a:lnTo>
                <a:lnTo>
                  <a:pt x="6936303" y="6140163"/>
                </a:lnTo>
                <a:lnTo>
                  <a:pt x="6790448" y="6151529"/>
                </a:lnTo>
                <a:lnTo>
                  <a:pt x="6799941" y="6153349"/>
                </a:lnTo>
                <a:cubicBezTo>
                  <a:pt x="6811623" y="6153816"/>
                  <a:pt x="6823734" y="6151642"/>
                  <a:pt x="6835432" y="6151642"/>
                </a:cubicBezTo>
                <a:cubicBezTo>
                  <a:pt x="6851580" y="6151642"/>
                  <a:pt x="6867729" y="6149034"/>
                  <a:pt x="6884003" y="6148662"/>
                </a:cubicBezTo>
                <a:cubicBezTo>
                  <a:pt x="7115805" y="6143198"/>
                  <a:pt x="7347351" y="6131026"/>
                  <a:pt x="7578771" y="6116122"/>
                </a:cubicBezTo>
                <a:cubicBezTo>
                  <a:pt x="7927552" y="6093644"/>
                  <a:pt x="8276080" y="6065453"/>
                  <a:pt x="8623845" y="6029188"/>
                </a:cubicBezTo>
                <a:cubicBezTo>
                  <a:pt x="8909939" y="5999878"/>
                  <a:pt x="9195310" y="5965228"/>
                  <a:pt x="9479970" y="5925239"/>
                </a:cubicBezTo>
                <a:cubicBezTo>
                  <a:pt x="9864901" y="5870842"/>
                  <a:pt x="10248014" y="5806101"/>
                  <a:pt x="10629308" y="5731000"/>
                </a:cubicBezTo>
                <a:cubicBezTo>
                  <a:pt x="11090114" y="5639842"/>
                  <a:pt x="11546975" y="5532291"/>
                  <a:pt x="11998498" y="5404869"/>
                </a:cubicBezTo>
                <a:lnTo>
                  <a:pt x="12192000" y="5347846"/>
                </a:lnTo>
                <a:lnTo>
                  <a:pt x="12192000" y="5402606"/>
                </a:lnTo>
                <a:lnTo>
                  <a:pt x="11829257" y="5507950"/>
                </a:lnTo>
                <a:cubicBezTo>
                  <a:pt x="11534769" y="5587680"/>
                  <a:pt x="11238120" y="5658596"/>
                  <a:pt x="10939183" y="5722555"/>
                </a:cubicBezTo>
                <a:cubicBezTo>
                  <a:pt x="10622824" y="5790365"/>
                  <a:pt x="10304941" y="5850387"/>
                  <a:pt x="9985530" y="5902635"/>
                </a:cubicBezTo>
                <a:cubicBezTo>
                  <a:pt x="9720036" y="5946102"/>
                  <a:pt x="9453814" y="5984764"/>
                  <a:pt x="9186882" y="6018631"/>
                </a:cubicBezTo>
                <a:cubicBezTo>
                  <a:pt x="8984197" y="6044216"/>
                  <a:pt x="8781514" y="6068309"/>
                  <a:pt x="8578198" y="6088179"/>
                </a:cubicBezTo>
                <a:lnTo>
                  <a:pt x="7864358" y="6149656"/>
                </a:lnTo>
                <a:cubicBezTo>
                  <a:pt x="7554994" y="6172009"/>
                  <a:pt x="7245502" y="6189895"/>
                  <a:pt x="6935502" y="6201071"/>
                </a:cubicBezTo>
                <a:lnTo>
                  <a:pt x="6477750" y="6214980"/>
                </a:lnTo>
                <a:cubicBezTo>
                  <a:pt x="6439195" y="6212895"/>
                  <a:pt x="6400529" y="6214521"/>
                  <a:pt x="6362294" y="6219825"/>
                </a:cubicBezTo>
                <a:lnTo>
                  <a:pt x="6057129" y="6219825"/>
                </a:lnTo>
                <a:lnTo>
                  <a:pt x="5977784" y="6215229"/>
                </a:lnTo>
                <a:lnTo>
                  <a:pt x="5265087" y="6178965"/>
                </a:lnTo>
                <a:cubicBezTo>
                  <a:pt x="4958267" y="6166544"/>
                  <a:pt x="4651826" y="6146055"/>
                  <a:pt x="4346277" y="6116869"/>
                </a:cubicBezTo>
                <a:lnTo>
                  <a:pt x="3373045" y="6018259"/>
                </a:lnTo>
                <a:cubicBezTo>
                  <a:pt x="3035412" y="5983982"/>
                  <a:pt x="2698456" y="5944327"/>
                  <a:pt x="2362173" y="5899282"/>
                </a:cubicBezTo>
                <a:cubicBezTo>
                  <a:pt x="1984692" y="5849108"/>
                  <a:pt x="1608364" y="5791358"/>
                  <a:pt x="1233178" y="5726033"/>
                </a:cubicBezTo>
                <a:cubicBezTo>
                  <a:pt x="842181" y="5657291"/>
                  <a:pt x="453758" y="5578770"/>
                  <a:pt x="68500" y="5486226"/>
                </a:cubicBezTo>
                <a:lnTo>
                  <a:pt x="0" y="5468863"/>
                </a:lnTo>
                <a:lnTo>
                  <a:pt x="0" y="5412351"/>
                </a:lnTo>
                <a:lnTo>
                  <a:pt x="72441" y="5431135"/>
                </a:lnTo>
                <a:cubicBezTo>
                  <a:pt x="247961" y="5473331"/>
                  <a:pt x="424164" y="5512608"/>
                  <a:pt x="600716" y="5549555"/>
                </a:cubicBezTo>
                <a:cubicBezTo>
                  <a:pt x="988279" y="5630403"/>
                  <a:pt x="1378133" y="5699330"/>
                  <a:pt x="1769512" y="5759811"/>
                </a:cubicBezTo>
                <a:cubicBezTo>
                  <a:pt x="2052426" y="5803406"/>
                  <a:pt x="2335725" y="5843519"/>
                  <a:pt x="2613554" y="5876802"/>
                </a:cubicBezTo>
                <a:cubicBezTo>
                  <a:pt x="2605544" y="5879410"/>
                  <a:pt x="2594611" y="5869350"/>
                  <a:pt x="2581134" y="5866867"/>
                </a:cubicBezTo>
                <a:cubicBezTo>
                  <a:pt x="2087178" y="5774877"/>
                  <a:pt x="1597684" y="5663937"/>
                  <a:pt x="1112635" y="5534031"/>
                </a:cubicBezTo>
                <a:cubicBezTo>
                  <a:pt x="880453" y="5471934"/>
                  <a:pt x="649713" y="5405428"/>
                  <a:pt x="420412" y="5334514"/>
                </a:cubicBezTo>
                <a:lnTo>
                  <a:pt x="0" y="5195539"/>
                </a:lnTo>
                <a:lnTo>
                  <a:pt x="60" y="5105401"/>
                </a:lnTo>
                <a:lnTo>
                  <a:pt x="0" y="5105401"/>
                </a:lnTo>
                <a:lnTo>
                  <a:pt x="0" y="1"/>
                </a:lnTo>
                <a:lnTo>
                  <a:pt x="9834" y="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Box 1"/>
          <p:cNvSpPr txBox="1"/>
          <p:nvPr/>
        </p:nvSpPr>
        <p:spPr>
          <a:xfrm>
            <a:off x="717592" y="2066311"/>
            <a:ext cx="9997045" cy="1015663"/>
          </a:xfrm>
          <a:prstGeom prst="rect">
            <a:avLst/>
          </a:prstGeom>
          <a:noFill/>
        </p:spPr>
        <p:txBody>
          <a:bodyPr wrap="square" lIns="91440" tIns="45720" rIns="91440" bIns="45720" rtlCol="0" anchor="t">
            <a:spAutoFit/>
          </a:bodyPr>
          <a:lstStyle/>
          <a:p>
            <a:pPr defTabSz="658368">
              <a:spcAft>
                <a:spcPts val="600"/>
              </a:spcAft>
            </a:pPr>
            <a:r>
              <a:rPr lang="en-US" sz="6000" b="1" kern="1200">
                <a:solidFill>
                  <a:schemeClr val="bg1"/>
                </a:solidFill>
                <a:latin typeface="Calibri"/>
                <a:ea typeface="+mn-ea"/>
                <a:cs typeface="Calibri"/>
              </a:rPr>
              <a:t>Electronic Resources Librarian</a:t>
            </a:r>
            <a:endParaRPr lang="en-US" sz="6000" b="1">
              <a:solidFill>
                <a:schemeClr val="bg1"/>
              </a:solidFill>
              <a:latin typeface="Calibri" panose="020F0502020204030204" pitchFamily="34" charset="0"/>
              <a:cs typeface="Calibri" panose="020F0502020204030204" pitchFamily="34" charset="0"/>
            </a:endParaRPr>
          </a:p>
        </p:txBody>
      </p:sp>
      <p:pic>
        <p:nvPicPr>
          <p:cNvPr id="7" name="Picture 6">
            <a:extLst>
              <a:ext uri="{FF2B5EF4-FFF2-40B4-BE49-F238E27FC236}">
                <a16:creationId xmlns:a16="http://schemas.microsoft.com/office/drawing/2014/main" id="{4839DBB2-6311-461A-8BB6-3B89C2E078B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43067" y="5984294"/>
            <a:ext cx="1557138" cy="700747"/>
          </a:xfrm>
          <a:prstGeom prst="rect">
            <a:avLst/>
          </a:prstGeom>
        </p:spPr>
      </p:pic>
      <p:sp>
        <p:nvSpPr>
          <p:cNvPr id="8" name="TextBox 7">
            <a:extLst>
              <a:ext uri="{FF2B5EF4-FFF2-40B4-BE49-F238E27FC236}">
                <a16:creationId xmlns:a16="http://schemas.microsoft.com/office/drawing/2014/main" id="{CED26B12-0F61-4F71-BA2F-2AC9680C93C9}"/>
              </a:ext>
            </a:extLst>
          </p:cNvPr>
          <p:cNvSpPr txBox="1"/>
          <p:nvPr/>
        </p:nvSpPr>
        <p:spPr>
          <a:xfrm>
            <a:off x="761971" y="3108485"/>
            <a:ext cx="8115565" cy="480131"/>
          </a:xfrm>
          <a:prstGeom prst="rect">
            <a:avLst/>
          </a:prstGeom>
          <a:noFill/>
        </p:spPr>
        <p:txBody>
          <a:bodyPr wrap="square" lIns="91440" tIns="45720" rIns="91440" bIns="45720" rtlCol="0" anchor="t">
            <a:spAutoFit/>
          </a:bodyPr>
          <a:lstStyle/>
          <a:p>
            <a:pPr defTabSz="658368">
              <a:spcAft>
                <a:spcPts val="600"/>
              </a:spcAft>
            </a:pPr>
            <a:r>
              <a:rPr lang="en-US" sz="2500" b="1" kern="1200">
                <a:solidFill>
                  <a:schemeClr val="bg1"/>
                </a:solidFill>
                <a:latin typeface="Calibri"/>
                <a:ea typeface="+mn-ea"/>
                <a:cs typeface="Calibri"/>
              </a:rPr>
              <a:t>Requested by: Library Department</a:t>
            </a:r>
            <a:endParaRPr lang="en-US" sz="2500" b="1">
              <a:solidFill>
                <a:schemeClr val="bg1"/>
              </a:solidFill>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AB432A39-691F-4E1E-872A-4E05A021166B}"/>
              </a:ext>
            </a:extLst>
          </p:cNvPr>
          <p:cNvSpPr txBox="1"/>
          <p:nvPr/>
        </p:nvSpPr>
        <p:spPr>
          <a:xfrm>
            <a:off x="1833344" y="808194"/>
            <a:ext cx="8115565" cy="907941"/>
          </a:xfrm>
          <a:prstGeom prst="rect">
            <a:avLst/>
          </a:prstGeom>
          <a:noFill/>
        </p:spPr>
        <p:txBody>
          <a:bodyPr wrap="square" lIns="91440" tIns="45720" rIns="91440" bIns="45720" rtlCol="0" anchor="t">
            <a:spAutoFit/>
          </a:bodyPr>
          <a:lstStyle/>
          <a:p>
            <a:pPr algn="ctr" defTabSz="658368">
              <a:spcAft>
                <a:spcPts val="600"/>
              </a:spcAft>
            </a:pPr>
            <a:r>
              <a:rPr lang="en-US" sz="2400" b="1" kern="1200" spc="432">
                <a:solidFill>
                  <a:schemeClr val="accent4">
                    <a:lumMod val="40000"/>
                    <a:lumOff val="60000"/>
                  </a:schemeClr>
                </a:solidFill>
                <a:latin typeface="Calibri"/>
                <a:cs typeface="Calibri"/>
              </a:rPr>
              <a:t>Program Review</a:t>
            </a:r>
          </a:p>
          <a:p>
            <a:pPr algn="ctr" defTabSz="658368">
              <a:spcAft>
                <a:spcPts val="600"/>
              </a:spcAft>
            </a:pPr>
            <a:r>
              <a:rPr lang="en-US" sz="2400" b="1" kern="1200" spc="432">
                <a:solidFill>
                  <a:schemeClr val="accent4">
                    <a:lumMod val="40000"/>
                    <a:lumOff val="60000"/>
                  </a:schemeClr>
                </a:solidFill>
                <a:latin typeface="Calibri"/>
                <a:ea typeface="+mn-ea"/>
                <a:cs typeface="Calibri"/>
              </a:rPr>
              <a:t>New Position Request Presentation </a:t>
            </a:r>
            <a:endParaRPr lang="en-US" sz="2400" b="1" spc="600">
              <a:solidFill>
                <a:schemeClr val="accent4">
                  <a:lumMod val="40000"/>
                  <a:lumOff val="6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88831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441F67-9AFF-6DD9-0BCE-B1F932AE2FD8}"/>
              </a:ext>
            </a:extLst>
          </p:cNvPr>
          <p:cNvSpPr>
            <a:spLocks noGrp="1"/>
          </p:cNvSpPr>
          <p:nvPr>
            <p:ph type="title"/>
          </p:nvPr>
        </p:nvSpPr>
        <p:spPr>
          <a:xfrm>
            <a:off x="686834" y="1153572"/>
            <a:ext cx="3200400" cy="4461163"/>
          </a:xfrm>
        </p:spPr>
        <p:txBody>
          <a:bodyPr>
            <a:normAutofit fontScale="90000"/>
          </a:bodyPr>
          <a:lstStyle/>
          <a:p>
            <a:r>
              <a:rPr lang="en-US">
                <a:solidFill>
                  <a:srgbClr val="FFFFFF"/>
                </a:solidFill>
                <a:cs typeface="Calibri Light"/>
              </a:rPr>
              <a:t>District Priority #1: </a:t>
            </a:r>
            <a:br>
              <a:rPr lang="en-US">
                <a:cs typeface="Calibri Light"/>
              </a:rPr>
            </a:br>
            <a:r>
              <a:rPr lang="en-US">
                <a:solidFill>
                  <a:srgbClr val="FFFFFF"/>
                </a:solidFill>
                <a:cs typeface="Calibri Light"/>
              </a:rPr>
              <a:t>Create and sustain an inclusive, antiracist, and equity-minded campus culture</a:t>
            </a: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4D86D82-185A-5899-FA01-691C499B5352}"/>
              </a:ext>
            </a:extLst>
          </p:cNvPr>
          <p:cNvSpPr>
            <a:spLocks noGrp="1"/>
          </p:cNvSpPr>
          <p:nvPr>
            <p:ph idx="1"/>
          </p:nvPr>
        </p:nvSpPr>
        <p:spPr>
          <a:xfrm>
            <a:off x="4447308" y="959784"/>
            <a:ext cx="6906491" cy="5585619"/>
          </a:xfrm>
        </p:spPr>
        <p:txBody>
          <a:bodyPr vert="horz" lIns="91440" tIns="45720" rIns="91440" bIns="45720" rtlCol="0" anchor="ctr">
            <a:noAutofit/>
          </a:bodyPr>
          <a:lstStyle/>
          <a:p>
            <a:pPr marL="0" indent="0">
              <a:buNone/>
            </a:pPr>
            <a:endParaRPr lang="en-US" sz="2000">
              <a:cs typeface="Calibri"/>
            </a:endParaRPr>
          </a:p>
          <a:p>
            <a:r>
              <a:rPr lang="en-US" sz="2000">
                <a:cs typeface="Calibri"/>
              </a:rPr>
              <a:t>Enrich our online resources through targeted collection development, ensuring they authentically mirror the diverse identities of Hispanic, Black and AANAPISI students at Cañada College.</a:t>
            </a:r>
          </a:p>
          <a:p>
            <a:r>
              <a:rPr lang="en-US" sz="2000">
                <a:cs typeface="Calibri"/>
              </a:rPr>
              <a:t>Promote discoverability and accessibility of digital and electronic resources tailoring strategies to specifically reach and engage diverse populations, including Hispanic, Black and AANAPISI students.</a:t>
            </a:r>
          </a:p>
          <a:p>
            <a:r>
              <a:rPr lang="en-US" sz="2000">
                <a:cs typeface="Calibri"/>
              </a:rPr>
              <a:t>Actively support innovative teaching that creates more equitable and anti-racist learning environments.</a:t>
            </a:r>
          </a:p>
          <a:p>
            <a:r>
              <a:rPr lang="en-US" sz="2000">
                <a:cs typeface="Calibri"/>
              </a:rPr>
              <a:t>Positioning this role as a strategic investment directly aligns with equity and antiracism goals, influencing integrated planning and resource allocation decisions. This intentional support reinforces our Hispanic Serving Institution (HSI) status. </a:t>
            </a:r>
          </a:p>
          <a:p>
            <a:r>
              <a:rPr lang="en-US" sz="2000">
                <a:cs typeface="Calibri"/>
              </a:rPr>
              <a:t>Acknowledge the current disparity in serving underserved populations, particularly Hispanic, Black and AANAPISI students, highlighting the need for this position to bring Cañada College in line with sister colleges that already benefit from such essential roles.</a:t>
            </a:r>
          </a:p>
          <a:p>
            <a:endParaRPr lang="en-US" sz="2000">
              <a:cs typeface="Calibri"/>
            </a:endParaRPr>
          </a:p>
          <a:p>
            <a:endParaRPr lang="en-US" sz="1700">
              <a:cs typeface="Calibri"/>
            </a:endParaRPr>
          </a:p>
          <a:p>
            <a:pPr marL="0" indent="0">
              <a:buNone/>
            </a:pPr>
            <a:endParaRPr lang="en-US" sz="1700">
              <a:cs typeface="Calibri"/>
            </a:endParaRPr>
          </a:p>
        </p:txBody>
      </p:sp>
    </p:spTree>
    <p:extLst>
      <p:ext uri="{BB962C8B-B14F-4D97-AF65-F5344CB8AC3E}">
        <p14:creationId xmlns:p14="http://schemas.microsoft.com/office/powerpoint/2010/main" val="1985746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441F67-9AFF-6DD9-0BCE-B1F932AE2FD8}"/>
              </a:ext>
            </a:extLst>
          </p:cNvPr>
          <p:cNvSpPr>
            <a:spLocks noGrp="1"/>
          </p:cNvSpPr>
          <p:nvPr>
            <p:ph type="title"/>
          </p:nvPr>
        </p:nvSpPr>
        <p:spPr>
          <a:xfrm>
            <a:off x="276526" y="1396407"/>
            <a:ext cx="3694443" cy="4461163"/>
          </a:xfrm>
        </p:spPr>
        <p:txBody>
          <a:bodyPr>
            <a:normAutofit fontScale="90000"/>
          </a:bodyPr>
          <a:lstStyle/>
          <a:p>
            <a:r>
              <a:rPr lang="en-US">
                <a:solidFill>
                  <a:srgbClr val="FFFFFF"/>
                </a:solidFill>
                <a:cs typeface="Calibri Light"/>
              </a:rPr>
              <a:t>District Priority #2: Expand Programs and Opportunities </a:t>
            </a:r>
            <a:br>
              <a:rPr lang="en-US">
                <a:cs typeface="Calibri Light"/>
              </a:rPr>
            </a:br>
            <a:br>
              <a:rPr lang="en-US">
                <a:cs typeface="Calibri Light"/>
              </a:rPr>
            </a:br>
            <a:r>
              <a:rPr lang="en-US">
                <a:solidFill>
                  <a:srgbClr val="FFFFFF"/>
                </a:solidFill>
                <a:cs typeface="Calibri Light"/>
              </a:rPr>
              <a:t>(in NFO, BH, EPA w/emphasis on BIPOC communities)</a:t>
            </a: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4D86D82-185A-5899-FA01-691C499B5352}"/>
              </a:ext>
            </a:extLst>
          </p:cNvPr>
          <p:cNvSpPr>
            <a:spLocks noGrp="1"/>
          </p:cNvSpPr>
          <p:nvPr>
            <p:ph idx="1"/>
          </p:nvPr>
        </p:nvSpPr>
        <p:spPr>
          <a:xfrm>
            <a:off x="4447308" y="591344"/>
            <a:ext cx="6906491" cy="5585619"/>
          </a:xfrm>
        </p:spPr>
        <p:txBody>
          <a:bodyPr vert="horz" lIns="91440" tIns="45720" rIns="91440" bIns="45720" rtlCol="0" anchor="ctr">
            <a:noAutofit/>
          </a:bodyPr>
          <a:lstStyle/>
          <a:p>
            <a:pPr marL="0" indent="0">
              <a:buNone/>
            </a:pPr>
            <a:endParaRPr lang="en-US" sz="2000">
              <a:cs typeface="Calibri"/>
            </a:endParaRPr>
          </a:p>
          <a:p>
            <a:r>
              <a:rPr lang="en-US" sz="2000">
                <a:cs typeface="Calibri"/>
              </a:rPr>
              <a:t>By funding this position, LIB 100 can expand its summer offerings, providing high school students with a valuable head start, imparting skills applicable to a range of courses—a critical opportunity specifically beneficial for historically underserved students.</a:t>
            </a:r>
            <a:endParaRPr lang="en-US"/>
          </a:p>
          <a:p>
            <a:r>
              <a:rPr lang="en-US" sz="2000">
                <a:cs typeface="Calibri"/>
              </a:rPr>
              <a:t>Adding a third full-time Librarian enables the creation of more LIBR 100 sections, including dedicated ones for Umoja and Puente, and potentially a Spanish language section. This expansion ensures a more inclusive and tailored learning experience for Hispanic, Black and AANAPISI students.</a:t>
            </a:r>
            <a:endParaRPr lang="en-US"/>
          </a:p>
          <a:p>
            <a:r>
              <a:rPr lang="en-US" sz="2000">
                <a:cs typeface="Calibri"/>
              </a:rPr>
              <a:t>A third full-time Librarian will allow us the capacity to increase our community programming for special events such as book talks, movie screenings, author engagements, and collaboration between departments promoting a vibrant and diverse campus experience for Hispanic, Black and AANAPISI students.</a:t>
            </a:r>
          </a:p>
          <a:p>
            <a:pPr marL="0" indent="0">
              <a:buNone/>
            </a:pPr>
            <a:endParaRPr lang="en-US" sz="1700">
              <a:cs typeface="Calibri"/>
            </a:endParaRPr>
          </a:p>
        </p:txBody>
      </p:sp>
    </p:spTree>
    <p:extLst>
      <p:ext uri="{BB962C8B-B14F-4D97-AF65-F5344CB8AC3E}">
        <p14:creationId xmlns:p14="http://schemas.microsoft.com/office/powerpoint/2010/main" val="4148632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441F67-9AFF-6DD9-0BCE-B1F932AE2FD8}"/>
              </a:ext>
            </a:extLst>
          </p:cNvPr>
          <p:cNvSpPr>
            <a:spLocks noGrp="1"/>
          </p:cNvSpPr>
          <p:nvPr>
            <p:ph type="title"/>
          </p:nvPr>
        </p:nvSpPr>
        <p:spPr>
          <a:xfrm>
            <a:off x="686834" y="1153572"/>
            <a:ext cx="3200400" cy="4461163"/>
          </a:xfrm>
        </p:spPr>
        <p:txBody>
          <a:bodyPr>
            <a:normAutofit/>
          </a:bodyPr>
          <a:lstStyle/>
          <a:p>
            <a:r>
              <a:rPr lang="en-US">
                <a:solidFill>
                  <a:srgbClr val="FFFFFF"/>
                </a:solidFill>
                <a:cs typeface="Calibri Light"/>
              </a:rPr>
              <a:t>Federal or State Mandates</a:t>
            </a: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4D86D82-185A-5899-FA01-691C499B5352}"/>
              </a:ext>
            </a:extLst>
          </p:cNvPr>
          <p:cNvSpPr>
            <a:spLocks noGrp="1"/>
          </p:cNvSpPr>
          <p:nvPr>
            <p:ph idx="1"/>
          </p:nvPr>
        </p:nvSpPr>
        <p:spPr>
          <a:xfrm>
            <a:off x="4447308" y="591344"/>
            <a:ext cx="6906491" cy="5585619"/>
          </a:xfrm>
        </p:spPr>
        <p:txBody>
          <a:bodyPr vert="horz" lIns="91440" tIns="45720" rIns="91440" bIns="45720" rtlCol="0" anchor="ctr">
            <a:noAutofit/>
          </a:bodyPr>
          <a:lstStyle/>
          <a:p>
            <a:pPr marL="0" indent="0">
              <a:buNone/>
            </a:pPr>
            <a:endParaRPr lang="en-US" sz="1800">
              <a:cs typeface="Calibri"/>
            </a:endParaRPr>
          </a:p>
          <a:p>
            <a:pPr marL="0" indent="0">
              <a:buNone/>
            </a:pPr>
            <a:r>
              <a:rPr lang="en-US" sz="1800" dirty="0">
                <a:cs typeface="Calibri"/>
              </a:rPr>
              <a:t>According to Title 5 Section 55204, Instructor Contact:</a:t>
            </a:r>
          </a:p>
          <a:p>
            <a:pPr indent="0">
              <a:buNone/>
            </a:pPr>
            <a:r>
              <a:rPr lang="en-US" sz="1800" dirty="0">
                <a:cs typeface="Calibri"/>
              </a:rPr>
              <a:t>“In addition to the requirements of section 55002 and any locally established requirements applicable to all courses, district governing boards shall ensure that: a. Any portion of a course conducted through distance education includes regular effective contact and substantive interaction between the instructor(s) and students, (and among students where applicable), either synchronously or asynchronously, through group or individual meetings, orientation and review sessions, supplemental seminar or study sessions, field trips,</a:t>
            </a:r>
            <a:r>
              <a:rPr lang="en-US" sz="1800" b="1" dirty="0">
                <a:cs typeface="Calibri"/>
              </a:rPr>
              <a:t> </a:t>
            </a:r>
            <a:r>
              <a:rPr lang="en-US" sz="1800" b="1" dirty="0">
                <a:highlight>
                  <a:srgbClr val="FFFF00"/>
                </a:highlight>
                <a:cs typeface="Calibri"/>
              </a:rPr>
              <a:t>library workshops</a:t>
            </a:r>
            <a:r>
              <a:rPr lang="en-US" sz="1800" dirty="0">
                <a:cs typeface="Calibri"/>
              </a:rPr>
              <a:t>, telephone contact, voice mail, e-mail, or other activities.”</a:t>
            </a:r>
          </a:p>
          <a:p>
            <a:pPr marL="0" indent="0">
              <a:buNone/>
            </a:pPr>
            <a:r>
              <a:rPr lang="en-US" sz="1800" dirty="0">
                <a:cs typeface="Calibri"/>
              </a:rPr>
              <a:t>Without an Electronic Resource Librarian, we are not able to offer equitable library instruction, services, and resources to online students as those students who are able to come to campus. This position allows us to offer more online instruction, including embedded librarians, and gives students better access to our online resources. It also gives online students the same access to the Library reserves collection as in-person students.</a:t>
            </a:r>
          </a:p>
          <a:p>
            <a:endParaRPr lang="en-US" sz="1700">
              <a:cs typeface="Calibri"/>
            </a:endParaRPr>
          </a:p>
          <a:p>
            <a:pPr marL="0" indent="0">
              <a:buNone/>
            </a:pPr>
            <a:endParaRPr lang="en-US" sz="1700">
              <a:cs typeface="Calibri"/>
            </a:endParaRPr>
          </a:p>
        </p:txBody>
      </p:sp>
    </p:spTree>
    <p:extLst>
      <p:ext uri="{BB962C8B-B14F-4D97-AF65-F5344CB8AC3E}">
        <p14:creationId xmlns:p14="http://schemas.microsoft.com/office/powerpoint/2010/main" val="3297191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C15B3ACC-BE5C-1074-3BD6-CA8664DE98F9}"/>
              </a:ext>
            </a:extLst>
          </p:cNvPr>
          <p:cNvPicPr>
            <a:picLocks noChangeAspect="1"/>
          </p:cNvPicPr>
          <p:nvPr/>
        </p:nvPicPr>
        <p:blipFill rotWithShape="1">
          <a:blip r:embed="rId3"/>
          <a:srcRect l="5500" r="15188"/>
          <a:stretch/>
        </p:blipFill>
        <p:spPr>
          <a:xfrm>
            <a:off x="2522356" y="10"/>
            <a:ext cx="9669642" cy="6857990"/>
          </a:xfrm>
          <a:prstGeom prst="rect">
            <a:avLst/>
          </a:prstGeom>
        </p:spPr>
      </p:pic>
      <p:sp>
        <p:nvSpPr>
          <p:cNvPr id="22" name="Rectangle 21">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F6B3EFC-DE37-8009-1B39-42ADB4001498}"/>
              </a:ext>
            </a:extLst>
          </p:cNvPr>
          <p:cNvSpPr>
            <a:spLocks noGrp="1"/>
          </p:cNvSpPr>
          <p:nvPr>
            <p:ph idx="1"/>
          </p:nvPr>
        </p:nvSpPr>
        <p:spPr>
          <a:xfrm>
            <a:off x="838200" y="2434201"/>
            <a:ext cx="3822189" cy="3742762"/>
          </a:xfrm>
        </p:spPr>
        <p:txBody>
          <a:bodyPr vert="horz" lIns="91440" tIns="45720" rIns="91440" bIns="45720" rtlCol="0">
            <a:normAutofit/>
          </a:bodyPr>
          <a:lstStyle/>
          <a:p>
            <a:pPr marL="0" indent="0">
              <a:buNone/>
            </a:pPr>
            <a:r>
              <a:rPr lang="en-US" sz="2000" dirty="0">
                <a:cs typeface="Calibri"/>
              </a:rPr>
              <a:t>In summary, funding the Electronic Resources Librarian is an investment in the College's commitment to continuous innovation, excellence in teaching and learning, and removing barriers to student access, success, and completion benefiting historically underserved students such as Hispanic, Black and AANAPISI.</a:t>
            </a:r>
          </a:p>
        </p:txBody>
      </p:sp>
    </p:spTree>
    <p:extLst>
      <p:ext uri="{BB962C8B-B14F-4D97-AF65-F5344CB8AC3E}">
        <p14:creationId xmlns:p14="http://schemas.microsoft.com/office/powerpoint/2010/main" val="2690427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56104E-57DE-7604-4926-F6581D7CF267}"/>
              </a:ext>
            </a:extLst>
          </p:cNvPr>
          <p:cNvSpPr>
            <a:spLocks noGrp="1"/>
          </p:cNvSpPr>
          <p:nvPr>
            <p:ph type="title"/>
          </p:nvPr>
        </p:nvSpPr>
        <p:spPr>
          <a:xfrm>
            <a:off x="1171074" y="1396686"/>
            <a:ext cx="3240506" cy="4064628"/>
          </a:xfrm>
        </p:spPr>
        <p:txBody>
          <a:bodyPr>
            <a:normAutofit/>
          </a:bodyPr>
          <a:lstStyle/>
          <a:p>
            <a:r>
              <a:rPr lang="en-US">
                <a:solidFill>
                  <a:srgbClr val="FFFFFF"/>
                </a:solidFill>
                <a:cs typeface="Calibri Light"/>
              </a:rPr>
              <a:t>Electronic Resource Librarian</a:t>
            </a:r>
            <a:endParaRPr lang="en-US">
              <a:solidFill>
                <a:srgbClr val="FFFFFF"/>
              </a:solidFill>
            </a:endParaRP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8F32EA44-FF16-2C0B-8D1F-869F81C5A4B8}"/>
              </a:ext>
            </a:extLst>
          </p:cNvPr>
          <p:cNvSpPr>
            <a:spLocks noGrp="1"/>
          </p:cNvSpPr>
          <p:nvPr>
            <p:ph idx="1"/>
          </p:nvPr>
        </p:nvSpPr>
        <p:spPr>
          <a:xfrm>
            <a:off x="5113393" y="1045641"/>
            <a:ext cx="6414353" cy="3935281"/>
          </a:xfrm>
        </p:spPr>
        <p:txBody>
          <a:bodyPr vert="horz" lIns="91440" tIns="45720" rIns="91440" bIns="45720" rtlCol="0" anchor="t">
            <a:noAutofit/>
          </a:bodyPr>
          <a:lstStyle/>
          <a:p>
            <a:pPr marL="0" indent="0">
              <a:buNone/>
            </a:pPr>
            <a:r>
              <a:rPr lang="en-US" sz="1400" b="1">
                <a:cs typeface="Calibri"/>
              </a:rPr>
              <a:t>1. Controlled Digital Lending Program:</a:t>
            </a:r>
          </a:p>
          <a:p>
            <a:pPr marL="0" indent="0">
              <a:buNone/>
            </a:pPr>
            <a:r>
              <a:rPr lang="en-US" sz="1400">
                <a:cs typeface="Calibri"/>
              </a:rPr>
              <a:t>Establish, maintain, and manage a Controlled Digital Lending program, enhancing accessibility to library collections and adapting to the evolving academic resource landscape, ensuring students have access to the latest materials.</a:t>
            </a:r>
          </a:p>
          <a:p>
            <a:pPr marL="0" indent="0">
              <a:buNone/>
            </a:pPr>
            <a:r>
              <a:rPr lang="en-US" sz="1400" b="1">
                <a:cs typeface="Calibri"/>
              </a:rPr>
              <a:t>2. Technology Integration and Leadership:</a:t>
            </a:r>
          </a:p>
          <a:p>
            <a:pPr marL="0" indent="0">
              <a:buNone/>
            </a:pPr>
            <a:r>
              <a:rPr lang="en-US" sz="1400">
                <a:cs typeface="Calibri"/>
              </a:rPr>
              <a:t>Utilize emerging technologies, including AI, to heighten awareness of library services. Provide ethical guidance on technology use, working closely with faculty to explore innovative applications that support instruction and improve student learning experiences.</a:t>
            </a:r>
          </a:p>
          <a:p>
            <a:pPr marL="0" indent="0">
              <a:buNone/>
            </a:pPr>
            <a:r>
              <a:rPr lang="en-US" sz="1400" b="1">
                <a:cs typeface="Calibri"/>
              </a:rPr>
              <a:t>3. Digital Resource Management:</a:t>
            </a:r>
          </a:p>
          <a:p>
            <a:pPr marL="0" indent="0">
              <a:buNone/>
            </a:pPr>
            <a:r>
              <a:rPr lang="en-US" sz="1400">
                <a:cs typeface="Calibri"/>
              </a:rPr>
              <a:t>Oversee the implementation, maintenance, and delivery of digital resources (databases, eBooks, streaming media). Customize interfaces, manage subscriptions, and address technical issues for a seamless user experience, collaborating with District teams and database providers.</a:t>
            </a:r>
          </a:p>
          <a:p>
            <a:pPr marL="0" indent="0">
              <a:buNone/>
            </a:pPr>
            <a:r>
              <a:rPr lang="en-US" sz="1400" b="1">
                <a:cs typeface="Calibri"/>
              </a:rPr>
              <a:t>4. Integration of Web-Based Library Products:</a:t>
            </a:r>
          </a:p>
          <a:p>
            <a:pPr marL="0" indent="0">
              <a:buNone/>
            </a:pPr>
            <a:r>
              <a:rPr lang="en-US" sz="1400">
                <a:cs typeface="Calibri"/>
              </a:rPr>
              <a:t>Lead the integration of web-based library products into our website, including OneSearch and virtual reference tools. Continuously evaluate resources through usability testing and analytics to ensure equitable access and support College goals.</a:t>
            </a:r>
          </a:p>
          <a:p>
            <a:pPr marL="0" indent="0">
              <a:buNone/>
            </a:pPr>
            <a:r>
              <a:rPr lang="en-US" sz="1400">
                <a:cs typeface="Calibri"/>
              </a:rPr>
              <a:t>In summary, funding the Electronic Resources Librarian is an investment in the College's commitment to continuous innovation, excellence in teaching and learning, and removing barriers to student access, success, and completion benefiting historically underserved students such as Hispanic, Black and AANAPISI.</a:t>
            </a:r>
          </a:p>
        </p:txBody>
      </p:sp>
    </p:spTree>
    <p:extLst>
      <p:ext uri="{BB962C8B-B14F-4D97-AF65-F5344CB8AC3E}">
        <p14:creationId xmlns:p14="http://schemas.microsoft.com/office/powerpoint/2010/main" val="3777072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AC6B390-BC59-4F1D-A0EE-D71A92F0A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 name="Freeform: Shape 11">
            <a:extLst>
              <a:ext uri="{FF2B5EF4-FFF2-40B4-BE49-F238E27FC236}">
                <a16:creationId xmlns:a16="http://schemas.microsoft.com/office/drawing/2014/main" id="{B6C60D79-16F1-4C4B-B7E3-7634E7069C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9137"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Library">
            <a:extLst>
              <a:ext uri="{FF2B5EF4-FFF2-40B4-BE49-F238E27FC236}">
                <a16:creationId xmlns:a16="http://schemas.microsoft.com/office/drawing/2014/main" id="{EBBB8EC4-CC87-D091-675C-CC00BD72911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41053" y="953955"/>
            <a:ext cx="4777381" cy="4777381"/>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14" name="Arc 13">
            <a:extLst>
              <a:ext uri="{FF2B5EF4-FFF2-40B4-BE49-F238E27FC236}">
                <a16:creationId xmlns:a16="http://schemas.microsoft.com/office/drawing/2014/main" id="{426B127E-6498-4C77-9C9D-4553A5113B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2050" y="65016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356104E-57DE-7604-4926-F6581D7CF267}"/>
              </a:ext>
            </a:extLst>
          </p:cNvPr>
          <p:cNvSpPr>
            <a:spLocks noGrp="1"/>
          </p:cNvSpPr>
          <p:nvPr>
            <p:ph type="title"/>
          </p:nvPr>
        </p:nvSpPr>
        <p:spPr>
          <a:xfrm>
            <a:off x="838201" y="479493"/>
            <a:ext cx="5257800" cy="1325563"/>
          </a:xfrm>
        </p:spPr>
        <p:txBody>
          <a:bodyPr>
            <a:normAutofit/>
          </a:bodyPr>
          <a:lstStyle/>
          <a:p>
            <a:r>
              <a:rPr lang="en-US">
                <a:cs typeface="Calibri Light"/>
              </a:rPr>
              <a:t>Controlled Digital Lending</a:t>
            </a:r>
            <a:endParaRPr lang="en-US"/>
          </a:p>
        </p:txBody>
      </p:sp>
      <p:sp>
        <p:nvSpPr>
          <p:cNvPr id="3" name="Content Placeholder 2">
            <a:extLst>
              <a:ext uri="{FF2B5EF4-FFF2-40B4-BE49-F238E27FC236}">
                <a16:creationId xmlns:a16="http://schemas.microsoft.com/office/drawing/2014/main" id="{8F32EA44-FF16-2C0B-8D1F-869F81C5A4B8}"/>
              </a:ext>
            </a:extLst>
          </p:cNvPr>
          <p:cNvSpPr>
            <a:spLocks noGrp="1"/>
          </p:cNvSpPr>
          <p:nvPr>
            <p:ph idx="1"/>
          </p:nvPr>
        </p:nvSpPr>
        <p:spPr>
          <a:xfrm>
            <a:off x="838201" y="1984443"/>
            <a:ext cx="5627914" cy="4192520"/>
          </a:xfrm>
        </p:spPr>
        <p:txBody>
          <a:bodyPr vert="horz" lIns="91440" tIns="45720" rIns="91440" bIns="45720" rtlCol="0" anchor="t">
            <a:noAutofit/>
          </a:bodyPr>
          <a:lstStyle/>
          <a:p>
            <a:pPr marL="0" indent="0">
              <a:buNone/>
            </a:pPr>
            <a:r>
              <a:rPr lang="en-US" sz="1800">
                <a:cs typeface="Calibri"/>
              </a:rPr>
              <a:t>Controlled Digital Lending (CDL) is the digital equivalent of traditional library lending. A library can digitize a book it owns and lend out a secured digital version to one user at a time, in place of the physical item.</a:t>
            </a:r>
            <a:endParaRPr lang="en-US"/>
          </a:p>
          <a:p>
            <a:r>
              <a:rPr lang="en-US" sz="1800">
                <a:cs typeface="Calibri"/>
              </a:rPr>
              <a:t>CDL has three core principles:</a:t>
            </a:r>
          </a:p>
          <a:p>
            <a:pPr lvl="1"/>
            <a:r>
              <a:rPr lang="en-US" sz="1800">
                <a:cs typeface="Calibri"/>
              </a:rPr>
              <a:t>A library must own a legal copy of the physical book, by purchase or gift.</a:t>
            </a:r>
          </a:p>
          <a:p>
            <a:pPr lvl="1"/>
            <a:r>
              <a:rPr lang="en-US" sz="1800">
                <a:cs typeface="Calibri"/>
              </a:rPr>
              <a:t>The library must maintain an “owned to loaned” ratio, simultaneously lending no more copies than it legally owns.</a:t>
            </a:r>
          </a:p>
          <a:p>
            <a:pPr lvl="1"/>
            <a:r>
              <a:rPr lang="en-US" sz="1800">
                <a:cs typeface="Calibri"/>
              </a:rPr>
              <a:t>The library must use technical measures to ensure that the digital file cannot be copied or redistributed.</a:t>
            </a:r>
          </a:p>
          <a:p>
            <a:pPr marL="0" indent="0">
              <a:buNone/>
            </a:pPr>
            <a:r>
              <a:rPr lang="en-US" sz="1800">
                <a:cs typeface="Calibri"/>
              </a:rPr>
              <a:t>From: </a:t>
            </a:r>
            <a:r>
              <a:rPr lang="en-US" sz="1800">
                <a:cs typeface="Calibri"/>
                <a:hlinkClick r:id="rId5"/>
              </a:rPr>
              <a:t>https://controlleddigitallending.org/faq</a:t>
            </a:r>
          </a:p>
        </p:txBody>
      </p:sp>
    </p:spTree>
    <p:extLst>
      <p:ext uri="{BB962C8B-B14F-4D97-AF65-F5344CB8AC3E}">
        <p14:creationId xmlns:p14="http://schemas.microsoft.com/office/powerpoint/2010/main" val="3001907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611A10-DF75-C548-54EB-588D93E5FD8B}"/>
              </a:ext>
            </a:extLst>
          </p:cNvPr>
          <p:cNvSpPr>
            <a:spLocks noGrp="1"/>
          </p:cNvSpPr>
          <p:nvPr>
            <p:ph type="title"/>
          </p:nvPr>
        </p:nvSpPr>
        <p:spPr>
          <a:xfrm>
            <a:off x="841248" y="256032"/>
            <a:ext cx="10506456" cy="1014984"/>
          </a:xfrm>
        </p:spPr>
        <p:txBody>
          <a:bodyPr anchor="b">
            <a:normAutofit/>
          </a:bodyPr>
          <a:lstStyle/>
          <a:p>
            <a:r>
              <a:rPr lang="en-US" sz="3100" b="1">
                <a:latin typeface="Franklin Gothic Book"/>
                <a:cs typeface="Calibri"/>
              </a:rPr>
              <a:t>How does this resource request support closing the equity gap?</a:t>
            </a:r>
            <a:endParaRPr lang="en-US" sz="3100">
              <a:latin typeface="Franklin Gothic Book"/>
            </a:endParaRPr>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0BDA9B55-F375-C9AC-18A8-BAEA2A39CD28}"/>
              </a:ext>
            </a:extLst>
          </p:cNvPr>
          <p:cNvGraphicFramePr>
            <a:graphicFrameLocks noGrp="1"/>
          </p:cNvGraphicFramePr>
          <p:nvPr>
            <p:ph idx="1"/>
            <p:extLst>
              <p:ext uri="{D42A27DB-BD31-4B8C-83A1-F6EECF244321}">
                <p14:modId xmlns:p14="http://schemas.microsoft.com/office/powerpoint/2010/main" val="2783796437"/>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79949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1E5539EC-8CB8-002F-68C6-678840282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9768"/>
            <a:ext cx="12202175" cy="1519356"/>
            <a:chOff x="-1" y="-29768"/>
            <a:chExt cx="12202175" cy="1519356"/>
          </a:xfrm>
        </p:grpSpPr>
        <p:sp>
          <p:nvSpPr>
            <p:cNvPr id="10" name="Rectangle 9">
              <a:extLst>
                <a:ext uri="{FF2B5EF4-FFF2-40B4-BE49-F238E27FC236}">
                  <a16:creationId xmlns:a16="http://schemas.microsoft.com/office/drawing/2014/main" id="{6C5D55A6-9EFD-CDA3-20CC-A99812CE1A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41412" y="-5371175"/>
              <a:ext cx="1519350" cy="12202174"/>
            </a:xfrm>
            <a:prstGeom prst="rect">
              <a:avLst/>
            </a:prstGeom>
            <a:gradFill>
              <a:gsLst>
                <a:gs pos="0">
                  <a:schemeClr val="accent5"/>
                </a:gs>
                <a:gs pos="100000">
                  <a:schemeClr val="accent2"/>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5B6E73B-6DFD-AE6C-1628-DF8DC30085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8917093" y="-1801610"/>
              <a:ext cx="1507122" cy="5063040"/>
            </a:xfrm>
            <a:prstGeom prst="rect">
              <a:avLst/>
            </a:prstGeom>
            <a:gradFill>
              <a:gsLst>
                <a:gs pos="59000">
                  <a:schemeClr val="accent5">
                    <a:lumMod val="60000"/>
                    <a:lumOff val="40000"/>
                    <a:alpha val="0"/>
                  </a:schemeClr>
                </a:gs>
                <a:gs pos="100000">
                  <a:schemeClr val="accent5">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0E00FC4-DDBC-F424-CF71-73AF7A284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3100712" y="-3130481"/>
              <a:ext cx="1519356" cy="7720782"/>
            </a:xfrm>
            <a:prstGeom prst="rect">
              <a:avLst/>
            </a:prstGeom>
            <a:gradFill>
              <a:gsLst>
                <a:gs pos="29000">
                  <a:schemeClr val="accent5">
                    <a:lumMod val="60000"/>
                    <a:lumOff val="40000"/>
                    <a:alpha val="0"/>
                  </a:schemeClr>
                </a:gs>
                <a:gs pos="100000">
                  <a:schemeClr val="accent5">
                    <a:lumMod val="75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D70B2236-958C-01FE-D35F-22A4F4BD0533}"/>
              </a:ext>
            </a:extLst>
          </p:cNvPr>
          <p:cNvSpPr>
            <a:spLocks noGrp="1"/>
          </p:cNvSpPr>
          <p:nvPr>
            <p:ph type="title"/>
          </p:nvPr>
        </p:nvSpPr>
        <p:spPr>
          <a:xfrm>
            <a:off x="876691" y="301843"/>
            <a:ext cx="10477109" cy="1003532"/>
          </a:xfrm>
        </p:spPr>
        <p:txBody>
          <a:bodyPr anchor="ctr">
            <a:normAutofit/>
          </a:bodyPr>
          <a:lstStyle/>
          <a:p>
            <a:r>
              <a:rPr lang="en-US" sz="3200" b="1">
                <a:solidFill>
                  <a:srgbClr val="FFFFFF"/>
                </a:solidFill>
                <a:latin typeface="Franklin Gothic Book"/>
                <a:cs typeface="Calibri"/>
              </a:rPr>
              <a:t>Board of Trustees/District’s strategic plans/recommendations, goals, or initiatives</a:t>
            </a:r>
            <a:endParaRPr lang="en-US" sz="3200">
              <a:solidFill>
                <a:srgbClr val="FFFFFF"/>
              </a:solidFill>
              <a:latin typeface="Franklin Gothic Book"/>
            </a:endParaRPr>
          </a:p>
        </p:txBody>
      </p:sp>
      <p:graphicFrame>
        <p:nvGraphicFramePr>
          <p:cNvPr id="5" name="Content Placeholder 2">
            <a:extLst>
              <a:ext uri="{FF2B5EF4-FFF2-40B4-BE49-F238E27FC236}">
                <a16:creationId xmlns:a16="http://schemas.microsoft.com/office/drawing/2014/main" id="{9FF0E520-7A40-DD84-A5EE-2D89D44D63F3}"/>
              </a:ext>
            </a:extLst>
          </p:cNvPr>
          <p:cNvGraphicFramePr>
            <a:graphicFrameLocks noGrp="1"/>
          </p:cNvGraphicFramePr>
          <p:nvPr>
            <p:ph idx="1"/>
            <p:extLst>
              <p:ext uri="{D42A27DB-BD31-4B8C-83A1-F6EECF244321}">
                <p14:modId xmlns:p14="http://schemas.microsoft.com/office/powerpoint/2010/main" val="676137445"/>
              </p:ext>
            </p:extLst>
          </p:nvPr>
        </p:nvGraphicFramePr>
        <p:xfrm>
          <a:off x="274616" y="1883814"/>
          <a:ext cx="11643157" cy="43707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08789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BE65C3-F9F2-6804-988E-6124F44F30C4}"/>
              </a:ext>
            </a:extLst>
          </p:cNvPr>
          <p:cNvSpPr>
            <a:spLocks noGrp="1"/>
          </p:cNvSpPr>
          <p:nvPr>
            <p:ph type="title"/>
          </p:nvPr>
        </p:nvSpPr>
        <p:spPr>
          <a:xfrm>
            <a:off x="686834" y="1153572"/>
            <a:ext cx="3200400" cy="4461163"/>
          </a:xfrm>
        </p:spPr>
        <p:txBody>
          <a:bodyPr>
            <a:normAutofit/>
          </a:bodyPr>
          <a:lstStyle/>
          <a:p>
            <a:r>
              <a:rPr lang="en-US">
                <a:solidFill>
                  <a:srgbClr val="FFFFFF"/>
                </a:solidFill>
                <a:latin typeface="Calibri"/>
                <a:cs typeface="Calibri"/>
              </a:rPr>
              <a:t>College Goal: Student Access, Success and Completion</a:t>
            </a:r>
          </a:p>
          <a:p>
            <a:endParaRPr lang="en-US">
              <a:solidFill>
                <a:srgbClr val="FFFFFF"/>
              </a:solidFill>
              <a:cs typeface="Calibri Light"/>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FC339AA-F6E2-EF42-DAAF-417CCD9F65B6}"/>
              </a:ext>
            </a:extLst>
          </p:cNvPr>
          <p:cNvSpPr>
            <a:spLocks noGrp="1"/>
          </p:cNvSpPr>
          <p:nvPr>
            <p:ph idx="1"/>
          </p:nvPr>
        </p:nvSpPr>
        <p:spPr>
          <a:xfrm>
            <a:off x="4447308" y="842553"/>
            <a:ext cx="6906491" cy="5585619"/>
          </a:xfrm>
        </p:spPr>
        <p:txBody>
          <a:bodyPr vert="horz" lIns="91440" tIns="45720" rIns="91440" bIns="45720" rtlCol="0" anchor="ctr">
            <a:normAutofit/>
          </a:bodyPr>
          <a:lstStyle/>
          <a:p>
            <a:r>
              <a:rPr lang="en-US" sz="1600">
                <a:ea typeface="+mn-lt"/>
                <a:cs typeface="+mn-lt"/>
              </a:rPr>
              <a:t>Contribute to the financial stability of students by leading the Library department in OER/ZTC initiatives.</a:t>
            </a:r>
            <a:endParaRPr lang="en-US" sz="1600">
              <a:cs typeface="Calibri" panose="020F0502020204030204"/>
            </a:endParaRPr>
          </a:p>
          <a:p>
            <a:r>
              <a:rPr lang="en-US" sz="1600">
                <a:ea typeface="+mn-lt"/>
                <a:cs typeface="+mn-lt"/>
              </a:rPr>
              <a:t>Collaborate with the OER/ZTC Faculty Coordinator to assist faculty in seamlessly transitioning their courses to ZTC, fostering a collaborative environment for academic innovation.</a:t>
            </a:r>
            <a:endParaRPr lang="en-US" sz="1600">
              <a:cs typeface="Calibri"/>
            </a:endParaRPr>
          </a:p>
          <a:p>
            <a:r>
              <a:rPr lang="en-US" sz="1600">
                <a:ea typeface="+mn-lt"/>
                <a:cs typeface="+mn-lt"/>
              </a:rPr>
              <a:t>Currently facing a deficiency in expertise, the Electronic Resources Librarian role is critical to bridge the knowledge gap and meet the increasing demands for OER/ZTC support.</a:t>
            </a:r>
          </a:p>
          <a:p>
            <a:r>
              <a:rPr lang="en-US" sz="1600">
                <a:ea typeface="+mn-lt"/>
                <a:cs typeface="+mn-lt"/>
              </a:rPr>
              <a:t>Alleviate existing staffing pressures by dedicatedly managing the expanding OER/ZTC initiatives, ensuring a more streamlined and efficient support system for faculty and students alike.</a:t>
            </a:r>
          </a:p>
          <a:p>
            <a:r>
              <a:rPr lang="en-US" sz="1600">
                <a:ea typeface="+mn-lt"/>
                <a:cs typeface="+mn-lt"/>
              </a:rPr>
              <a:t>Spearhead the Controlled Digital Lending and Electronic Reserves program at the Library, ensuring cutting-edge digital access to educational materials for both online and in-person learners.</a:t>
            </a:r>
            <a:endParaRPr lang="en-US" sz="1600">
              <a:cs typeface="Calibri"/>
            </a:endParaRPr>
          </a:p>
          <a:p>
            <a:r>
              <a:rPr lang="en-US" sz="1600">
                <a:ea typeface="+mn-lt"/>
                <a:cs typeface="+mn-lt"/>
              </a:rPr>
              <a:t>Lead the Library in introducing services aimed at dismantling barriers, fostering a more equitable institution, and ensuring all students have equal access to educational resources.</a:t>
            </a:r>
            <a:endParaRPr lang="en-US" sz="1600">
              <a:cs typeface="Calibri"/>
            </a:endParaRPr>
          </a:p>
          <a:p>
            <a:r>
              <a:rPr lang="en-US" sz="1600">
                <a:ea typeface="+mn-lt"/>
                <a:cs typeface="+mn-lt"/>
              </a:rPr>
              <a:t>Overcome capacity constraints that have led to declined requests for embedded librarians by faculty, ensuring equal support for both online and in-person students, thereby fostering a balanced educational experience.</a:t>
            </a:r>
            <a:endParaRPr lang="en-US" sz="1600"/>
          </a:p>
          <a:p>
            <a:endParaRPr lang="en-US" sz="2000">
              <a:cs typeface="Calibri"/>
            </a:endParaRPr>
          </a:p>
        </p:txBody>
      </p:sp>
    </p:spTree>
    <p:extLst>
      <p:ext uri="{BB962C8B-B14F-4D97-AF65-F5344CB8AC3E}">
        <p14:creationId xmlns:p14="http://schemas.microsoft.com/office/powerpoint/2010/main" val="705691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BA848B-9708-217A-7871-CD4B7405F4C2}"/>
              </a:ext>
            </a:extLst>
          </p:cNvPr>
          <p:cNvSpPr>
            <a:spLocks noGrp="1"/>
          </p:cNvSpPr>
          <p:nvPr>
            <p:ph type="title"/>
          </p:nvPr>
        </p:nvSpPr>
        <p:spPr>
          <a:xfrm>
            <a:off x="686834" y="1153572"/>
            <a:ext cx="3200400" cy="4461163"/>
          </a:xfrm>
        </p:spPr>
        <p:txBody>
          <a:bodyPr>
            <a:normAutofit/>
          </a:bodyPr>
          <a:lstStyle/>
          <a:p>
            <a:r>
              <a:rPr lang="en-US">
                <a:solidFill>
                  <a:srgbClr val="FFFFFF"/>
                </a:solidFill>
                <a:latin typeface="Franklin Gothic Book"/>
                <a:ea typeface="Calibri"/>
                <a:cs typeface="Calibri"/>
              </a:rPr>
              <a:t>College Goal: Equity-Minded and Anti-racist College Culture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974A16C-0186-967B-D91F-E41C326BB67E}"/>
              </a:ext>
            </a:extLst>
          </p:cNvPr>
          <p:cNvSpPr>
            <a:spLocks noGrp="1"/>
          </p:cNvSpPr>
          <p:nvPr>
            <p:ph idx="1"/>
          </p:nvPr>
        </p:nvSpPr>
        <p:spPr>
          <a:xfrm>
            <a:off x="4447308" y="591344"/>
            <a:ext cx="6906491" cy="5585619"/>
          </a:xfrm>
        </p:spPr>
        <p:txBody>
          <a:bodyPr vert="horz" lIns="91440" tIns="45720" rIns="91440" bIns="45720" rtlCol="0" anchor="ctr">
            <a:normAutofit/>
          </a:bodyPr>
          <a:lstStyle/>
          <a:p>
            <a:r>
              <a:rPr lang="en-US" sz="2200">
                <a:ea typeface="+mn-lt"/>
                <a:cs typeface="+mn-lt"/>
              </a:rPr>
              <a:t>Manages access to the Library's online resources, including library databases, eBooks, and streaming videos, essential for personalized learning experiences.</a:t>
            </a:r>
            <a:endParaRPr lang="en-US" sz="2200">
              <a:cs typeface="Calibri" panose="020F0502020204030204"/>
            </a:endParaRPr>
          </a:p>
          <a:p>
            <a:r>
              <a:rPr lang="en-US" sz="2200">
                <a:cs typeface="Calibri" panose="020F0502020204030204"/>
              </a:rPr>
              <a:t>Guides the curation of online resources to reflect and respect the diverse identities of students, meeting their unique research needs. This commitment ensures an inclusive and anti-racist digital environment.</a:t>
            </a:r>
          </a:p>
          <a:p>
            <a:r>
              <a:rPr lang="en-US" sz="2200">
                <a:ea typeface="+mn-lt"/>
                <a:cs typeface="+mn-lt"/>
              </a:rPr>
              <a:t>Actively promotes equitable access to resources, ensuring that all students, regardless of background or circumstance, can benefit from the wealth of materials available through the Library.</a:t>
            </a:r>
            <a:endParaRPr lang="en-US" sz="2200"/>
          </a:p>
          <a:p>
            <a:r>
              <a:rPr lang="en-US" sz="2200">
                <a:cs typeface="Calibri"/>
              </a:rPr>
              <a:t>Assesses the impact of technology-based services on students, such as the Library website, research guides, online reference, etc., by utilizing outreach and interpreting usage statistics and analytics to optimize the impact of student success.</a:t>
            </a:r>
          </a:p>
          <a:p>
            <a:endParaRPr lang="en-US" sz="2200">
              <a:cs typeface="Calibri"/>
            </a:endParaRPr>
          </a:p>
        </p:txBody>
      </p:sp>
    </p:spTree>
    <p:extLst>
      <p:ext uri="{BB962C8B-B14F-4D97-AF65-F5344CB8AC3E}">
        <p14:creationId xmlns:p14="http://schemas.microsoft.com/office/powerpoint/2010/main" val="331513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1BED1C-E63A-DFE7-9CD3-9D891C62FBFE}"/>
              </a:ext>
            </a:extLst>
          </p:cNvPr>
          <p:cNvSpPr>
            <a:spLocks noGrp="1"/>
          </p:cNvSpPr>
          <p:nvPr>
            <p:ph type="title"/>
          </p:nvPr>
        </p:nvSpPr>
        <p:spPr>
          <a:xfrm>
            <a:off x="686834" y="1153572"/>
            <a:ext cx="3200400" cy="4461163"/>
          </a:xfrm>
        </p:spPr>
        <p:txBody>
          <a:bodyPr>
            <a:normAutofit/>
          </a:bodyPr>
          <a:lstStyle/>
          <a:p>
            <a:r>
              <a:rPr lang="en-US" sz="4100">
                <a:solidFill>
                  <a:srgbClr val="FFFFFF"/>
                </a:solidFill>
                <a:latin typeface="Calibri"/>
                <a:cs typeface="Calibri"/>
              </a:rPr>
              <a:t>College Goal: Accessible Infrastructure and Innovation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Content Placeholder 2">
            <a:extLst>
              <a:ext uri="{FF2B5EF4-FFF2-40B4-BE49-F238E27FC236}">
                <a16:creationId xmlns:a16="http://schemas.microsoft.com/office/drawing/2014/main" id="{53E753BC-736D-A94C-877D-0460A1C9C726}"/>
              </a:ext>
            </a:extLst>
          </p:cNvPr>
          <p:cNvSpPr>
            <a:spLocks noGrp="1"/>
          </p:cNvSpPr>
          <p:nvPr>
            <p:ph idx="1"/>
          </p:nvPr>
        </p:nvSpPr>
        <p:spPr>
          <a:xfrm>
            <a:off x="4447308" y="591344"/>
            <a:ext cx="6906491" cy="5585619"/>
          </a:xfrm>
        </p:spPr>
        <p:txBody>
          <a:bodyPr vert="horz" lIns="91440" tIns="45720" rIns="91440" bIns="45720" rtlCol="0" anchor="ctr">
            <a:normAutofit lnSpcReduction="10000"/>
          </a:bodyPr>
          <a:lstStyle/>
          <a:p>
            <a:r>
              <a:rPr lang="en-US" sz="2400">
                <a:ea typeface="+mn-lt"/>
                <a:cs typeface="+mn-lt"/>
              </a:rPr>
              <a:t>Leads the management of the Library's virtual space and introduces innovative methods to support students and faculty, including ethical AI use in library research.</a:t>
            </a:r>
            <a:endParaRPr lang="en-US" sz="2400">
              <a:cs typeface="Calibri" panose="020F0502020204030204"/>
            </a:endParaRPr>
          </a:p>
          <a:p>
            <a:r>
              <a:rPr lang="en-US" sz="2400">
                <a:ea typeface="+mn-lt"/>
                <a:cs typeface="+mn-lt"/>
              </a:rPr>
              <a:t>Spearheads the Library's initiatives in emerging technologies, fostering continuous innovation to enhance teaching and learning experiences.</a:t>
            </a:r>
            <a:endParaRPr lang="en-US" sz="2400"/>
          </a:p>
          <a:p>
            <a:r>
              <a:rPr lang="en-US" sz="2400">
                <a:ea typeface="+mn-lt"/>
                <a:cs typeface="+mn-lt"/>
              </a:rPr>
              <a:t>Elevates awareness of invaluable library services and collections among students, faculty, and staff, fostering the promotion of equitable educational outcomes within the college community.</a:t>
            </a:r>
            <a:endParaRPr lang="en-US" sz="2400"/>
          </a:p>
          <a:p>
            <a:r>
              <a:rPr lang="en-US" sz="2400">
                <a:ea typeface="+mn-lt"/>
                <a:cs typeface="+mn-lt"/>
              </a:rPr>
              <a:t>Ensures judicious allocation of the Library budget, aligning resources with the current and emerging needs of students. Facilitates coordination with sister colleges and the district to optimize Cañada's budget effectively.</a:t>
            </a:r>
            <a:endParaRPr lang="en-US" sz="2400"/>
          </a:p>
          <a:p>
            <a:endParaRPr lang="en-US" sz="2400">
              <a:cs typeface="Calibri"/>
            </a:endParaRPr>
          </a:p>
        </p:txBody>
      </p:sp>
    </p:spTree>
    <p:extLst>
      <p:ext uri="{BB962C8B-B14F-4D97-AF65-F5344CB8AC3E}">
        <p14:creationId xmlns:p14="http://schemas.microsoft.com/office/powerpoint/2010/main" val="76867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441F67-9AFF-6DD9-0BCE-B1F932AE2FD8}"/>
              </a:ext>
            </a:extLst>
          </p:cNvPr>
          <p:cNvSpPr>
            <a:spLocks noGrp="1"/>
          </p:cNvSpPr>
          <p:nvPr>
            <p:ph type="title"/>
          </p:nvPr>
        </p:nvSpPr>
        <p:spPr>
          <a:xfrm>
            <a:off x="686834" y="1153572"/>
            <a:ext cx="3200400" cy="4461163"/>
          </a:xfrm>
        </p:spPr>
        <p:txBody>
          <a:bodyPr>
            <a:normAutofit/>
          </a:bodyPr>
          <a:lstStyle/>
          <a:p>
            <a:r>
              <a:rPr lang="en-US">
                <a:solidFill>
                  <a:srgbClr val="FFFFFF"/>
                </a:solidFill>
                <a:cs typeface="Calibri Light"/>
              </a:rPr>
              <a:t>By the Numbers</a:t>
            </a:r>
            <a:endParaRPr lang="en-US">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4D86D82-185A-5899-FA01-691C499B5352}"/>
              </a:ext>
            </a:extLst>
          </p:cNvPr>
          <p:cNvSpPr>
            <a:spLocks noGrp="1"/>
          </p:cNvSpPr>
          <p:nvPr>
            <p:ph idx="1"/>
          </p:nvPr>
        </p:nvSpPr>
        <p:spPr>
          <a:xfrm>
            <a:off x="4447308" y="591344"/>
            <a:ext cx="6906491" cy="5585619"/>
          </a:xfrm>
        </p:spPr>
        <p:txBody>
          <a:bodyPr vert="horz" lIns="91440" tIns="45720" rIns="91440" bIns="45720" rtlCol="0" anchor="ctr">
            <a:noAutofit/>
          </a:bodyPr>
          <a:lstStyle/>
          <a:p>
            <a:pPr marL="0" indent="0">
              <a:buNone/>
            </a:pPr>
            <a:endParaRPr lang="en-US" sz="2000">
              <a:cs typeface="Calibri"/>
            </a:endParaRPr>
          </a:p>
          <a:p>
            <a:pPr marL="0" indent="0">
              <a:buNone/>
            </a:pPr>
            <a:r>
              <a:rPr lang="en-US" sz="2000">
                <a:cs typeface="Calibri"/>
              </a:rPr>
              <a:t>Number of students and/or other relevant college community members (such as faculty) served by program in the last three years. </a:t>
            </a:r>
          </a:p>
          <a:p>
            <a:pPr lvl="1"/>
            <a:r>
              <a:rPr lang="en-US" sz="2000">
                <a:cs typeface="Calibri"/>
              </a:rPr>
              <a:t>From Fall 2020 to Spring 2023: </a:t>
            </a:r>
          </a:p>
          <a:p>
            <a:pPr lvl="2">
              <a:buFont typeface="Courier New" panose="020B0604020202020204" pitchFamily="34" charset="0"/>
              <a:buChar char="o"/>
            </a:pPr>
            <a:r>
              <a:rPr lang="en-US">
                <a:cs typeface="Calibri"/>
              </a:rPr>
              <a:t>205 students enrolled in LIBR 100</a:t>
            </a:r>
          </a:p>
          <a:p>
            <a:pPr lvl="2">
              <a:buFont typeface="Courier New" panose="020B0604020202020204" pitchFamily="34" charset="0"/>
              <a:buChar char="o"/>
            </a:pPr>
            <a:r>
              <a:rPr lang="en-US">
                <a:cs typeface="Calibri"/>
              </a:rPr>
              <a:t>2,795 students taught information literacy concepts through instructional sessions, workshops, and tours provided in both English and Spanish</a:t>
            </a:r>
          </a:p>
          <a:p>
            <a:pPr lvl="2">
              <a:buFont typeface="Courier New" panose="020B0604020202020204" pitchFamily="34" charset="0"/>
              <a:buChar char="o"/>
            </a:pPr>
            <a:r>
              <a:rPr lang="en-US">
                <a:cs typeface="Calibri"/>
              </a:rPr>
              <a:t>5,232 one-on-one sessions with students</a:t>
            </a:r>
          </a:p>
          <a:p>
            <a:pPr lvl="2">
              <a:buFont typeface="Courier New" panose="020B0604020202020204" pitchFamily="34" charset="0"/>
              <a:buChar char="o"/>
            </a:pPr>
            <a:r>
              <a:rPr lang="en-US">
                <a:cs typeface="Calibri"/>
              </a:rPr>
              <a:t>219,751 uses of our online research guides</a:t>
            </a:r>
          </a:p>
          <a:p>
            <a:pPr lvl="2">
              <a:buFont typeface="Courier New" panose="020B0604020202020204" pitchFamily="34" charset="0"/>
              <a:buChar char="o"/>
            </a:pPr>
            <a:r>
              <a:rPr lang="en-US">
                <a:cs typeface="Calibri"/>
              </a:rPr>
              <a:t>373,730 searches in our databases</a:t>
            </a:r>
          </a:p>
          <a:p>
            <a:pPr lvl="2">
              <a:buFont typeface="Courier New" panose="020B0604020202020204" pitchFamily="34" charset="0"/>
              <a:buChar char="o"/>
            </a:pPr>
            <a:endParaRPr lang="en-US">
              <a:cs typeface="Calibri"/>
            </a:endParaRPr>
          </a:p>
          <a:p>
            <a:pPr marL="914400" lvl="2" indent="-914400">
              <a:buNone/>
            </a:pPr>
            <a:r>
              <a:rPr lang="en-US">
                <a:cs typeface="Calibri"/>
              </a:rPr>
              <a:t>15- The number of years since a Librarian position has been added to Cañada's Library.</a:t>
            </a:r>
          </a:p>
          <a:p>
            <a:endParaRPr lang="en-US" sz="1700">
              <a:cs typeface="Calibri"/>
            </a:endParaRPr>
          </a:p>
          <a:p>
            <a:pPr marL="0" indent="0">
              <a:buNone/>
            </a:pPr>
            <a:endParaRPr lang="en-US" sz="1700">
              <a:cs typeface="Calibri"/>
            </a:endParaRPr>
          </a:p>
        </p:txBody>
      </p:sp>
    </p:spTree>
    <p:extLst>
      <p:ext uri="{BB962C8B-B14F-4D97-AF65-F5344CB8AC3E}">
        <p14:creationId xmlns:p14="http://schemas.microsoft.com/office/powerpoint/2010/main" val="36173868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477106a1-1e48-4ce6-aff5-02d69ca40021">
      <Terms xmlns="http://schemas.microsoft.com/office/infopath/2007/PartnerControls"/>
    </lcf76f155ced4ddcb4097134ff3c332f>
    <TaxCatchAll xmlns="bcc384a7-17fd-4509-92ca-c69341870f8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3C78564C5C3C9479E5B329CC830D247" ma:contentTypeVersion="19" ma:contentTypeDescription="Create a new document." ma:contentTypeScope="" ma:versionID="6c7788f3a3c27e05fb0b7fa0e0264f5b">
  <xsd:schema xmlns:xsd="http://www.w3.org/2001/XMLSchema" xmlns:xs="http://www.w3.org/2001/XMLSchema" xmlns:p="http://schemas.microsoft.com/office/2006/metadata/properties" xmlns:ns2="d7de28a7-69e7-4212-8ba1-4879a2293d56" xmlns:ns3="477106a1-1e48-4ce6-aff5-02d69ca40021" xmlns:ns4="bcc384a7-17fd-4509-92ca-c69341870f8d" targetNamespace="http://schemas.microsoft.com/office/2006/metadata/properties" ma:root="true" ma:fieldsID="904ce5866fc1cb71dcdae987741cfbf7" ns2:_="" ns3:_="" ns4:_="">
    <xsd:import namespace="d7de28a7-69e7-4212-8ba1-4879a2293d56"/>
    <xsd:import namespace="477106a1-1e48-4ce6-aff5-02d69ca40021"/>
    <xsd:import namespace="bcc384a7-17fd-4509-92ca-c69341870f8d"/>
    <xsd:element name="properties">
      <xsd:complexType>
        <xsd:sequence>
          <xsd:element name="documentManagement">
            <xsd:complexType>
              <xsd:all>
                <xsd:element ref="ns2:SharedWithUsers" minOccurs="0"/>
                <xsd:element ref="ns2:SharingHintHash"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LengthInSeconds" minOccurs="0"/>
                <xsd:element ref="ns3:lcf76f155ced4ddcb4097134ff3c332f" minOccurs="0"/>
                <xsd:element ref="ns4: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de28a7-69e7-4212-8ba1-4879a2293d5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477106a1-1e48-4ce6-aff5-02d69ca40021"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MediaLengthInSeconds" ma:hidden="true"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807597c4-f6ef-4871-a4c9-cbf9b05604c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cc384a7-17fd-4509-92ca-c69341870f8d"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956cdabe-8785-47e7-806f-eb5cbefa5624}" ma:internalName="TaxCatchAll" ma:showField="CatchAllData" ma:web="bcc384a7-17fd-4509-92ca-c69341870f8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4BAF11E-4C8F-46A5-BA0A-B8FEFFC25CF1}">
  <ds:schemaRefs>
    <ds:schemaRef ds:uri="2bc55ecc-363e-43e9-bfac-4ba2e86f45ee"/>
    <ds:schemaRef ds:uri="477106a1-1e48-4ce6-aff5-02d69ca40021"/>
    <ds:schemaRef ds:uri="bb5bbb0b-6c89-44d7-be61-0adfe653f983"/>
    <ds:schemaRef ds:uri="bcc384a7-17fd-4509-92ca-c69341870f8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79A8300-276E-4320-9B6B-E5FB4CDB9818}">
  <ds:schemaRefs>
    <ds:schemaRef ds:uri="http://schemas.microsoft.com/sharepoint/v3/contenttype/forms"/>
  </ds:schemaRefs>
</ds:datastoreItem>
</file>

<file path=customXml/itemProps3.xml><?xml version="1.0" encoding="utf-8"?>
<ds:datastoreItem xmlns:ds="http://schemas.openxmlformats.org/officeDocument/2006/customXml" ds:itemID="{22899340-5103-42DF-8A18-842F92FEBD16}">
  <ds:schemaRefs>
    <ds:schemaRef ds:uri="477106a1-1e48-4ce6-aff5-02d69ca40021"/>
    <ds:schemaRef ds:uri="bcc384a7-17fd-4509-92ca-c69341870f8d"/>
    <ds:schemaRef ds:uri="d7de28a7-69e7-4212-8ba1-4879a2293d5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13</Slides>
  <Notes>13</Notes>
  <HiddenSlides>0</HiddenSlide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Electronic Resource Librarian</vt:lpstr>
      <vt:lpstr>Controlled Digital Lending</vt:lpstr>
      <vt:lpstr>How does this resource request support closing the equity gap?</vt:lpstr>
      <vt:lpstr>Board of Trustees/District’s strategic plans/recommendations, goals, or initiatives</vt:lpstr>
      <vt:lpstr>College Goal: Student Access, Success and Completion </vt:lpstr>
      <vt:lpstr>College Goal: Equity-Minded and Anti-racist College Culture</vt:lpstr>
      <vt:lpstr>College Goal: Accessible Infrastructure and Innovation</vt:lpstr>
      <vt:lpstr>By the Numbers</vt:lpstr>
      <vt:lpstr>District Priority #1:  Create and sustain an inclusive, antiracist, and equity-minded campus culture</vt:lpstr>
      <vt:lpstr>District Priority #2: Expand Programs and Opportunities   (in NFO, BH, EPA w/emphasis on BIPOC communities)</vt:lpstr>
      <vt:lpstr>Federal or State Mandates</vt:lpstr>
      <vt:lpstr>PowerPoint Presentation</vt:lpstr>
    </vt:vector>
  </TitlesOfParts>
  <Company>SMCCD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Rodriguez, Megan</dc:creator>
  <cp:revision>125</cp:revision>
  <cp:lastPrinted>2016-06-13T15:20:29Z</cp:lastPrinted>
  <dcterms:created xsi:type="dcterms:W3CDTF">2015-08-26T22:52:00Z</dcterms:created>
  <dcterms:modified xsi:type="dcterms:W3CDTF">2023-11-13T22:56:12Z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0x01010053C78564C5C3C9479E5B329CC830D247</vt:lpwstr>
  </property>
  <property fmtid="{D5CDD505-2E9C-101B-9397-08002B2CF9AE}" pid="3" name="MediaServiceImageTags">
    <vt:lpwstr/>
  </property>
</Properties>
</file>