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9" r:id="rId6"/>
    <p:sldId id="257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 err="1"/>
            <a:t>Admn</a:t>
          </a:r>
          <a:endParaRPr lang="en-US" sz="1100" dirty="0"/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  <dgm:t>
        <a:bodyPr/>
        <a:lstStyle/>
        <a:p>
          <a:endParaRPr lang="en-US"/>
        </a:p>
      </dgm:t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2E79E-101C-4890-A0FB-5805AFAF6660}" type="pres">
      <dgm:prSet presAssocID="{D5C832BC-00CE-4DC3-841E-3CFD16227DBF}" presName="wedge2" presStyleLbl="node1" presStyleIdx="1" presStyleCnt="4"/>
      <dgm:spPr/>
      <dgm:t>
        <a:bodyPr/>
        <a:lstStyle/>
        <a:p>
          <a:endParaRPr lang="en-US"/>
        </a:p>
      </dgm:t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62A98-8A1B-40BE-92C4-4B7386A89C1D}" type="pres">
      <dgm:prSet presAssocID="{D5C832BC-00CE-4DC3-841E-3CFD16227DBF}" presName="wedge3" presStyleLbl="node1" presStyleIdx="2" presStyleCnt="4"/>
      <dgm:spPr/>
      <dgm:t>
        <a:bodyPr/>
        <a:lstStyle/>
        <a:p>
          <a:endParaRPr lang="en-US"/>
        </a:p>
      </dgm:t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2A730-1FB9-4F51-8E63-730B80C8298B}" type="pres">
      <dgm:prSet presAssocID="{D5C832BC-00CE-4DC3-841E-3CFD16227DBF}" presName="wedge4" presStyleLbl="node1" presStyleIdx="3" presStyleCnt="4"/>
      <dgm:spPr/>
      <dgm:t>
        <a:bodyPr/>
        <a:lstStyle/>
        <a:p>
          <a:endParaRPr lang="en-US"/>
        </a:p>
      </dgm:t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C832BC-00CE-4DC3-841E-3CFD16227DBF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 phldr="1"/>
      <dgm:spPr/>
    </dgm:pt>
    <dgm:pt modelId="{C92D18DE-0167-4C63-8931-D2D246EDA2E1}">
      <dgm:prSet phldrT="[Text]" custT="1"/>
      <dgm:spPr/>
      <dgm:t>
        <a:bodyPr/>
        <a:lstStyle/>
        <a:p>
          <a:r>
            <a:rPr lang="en-US" sz="1100" dirty="0"/>
            <a:t>Staff</a:t>
          </a:r>
        </a:p>
      </dgm:t>
    </dgm:pt>
    <dgm:pt modelId="{7FAE8088-2575-4352-A50F-A6FD26F6C095}" type="parTrans" cxnId="{EC6C1F56-0720-4A09-AE43-7BE183DAD03A}">
      <dgm:prSet/>
      <dgm:spPr/>
      <dgm:t>
        <a:bodyPr/>
        <a:lstStyle/>
        <a:p>
          <a:endParaRPr lang="en-US" sz="1100"/>
        </a:p>
      </dgm:t>
    </dgm:pt>
    <dgm:pt modelId="{04DFADC8-B3FC-4217-B7EC-BC3254DEABA2}" type="sibTrans" cxnId="{EC6C1F56-0720-4A09-AE43-7BE183DAD03A}">
      <dgm:prSet/>
      <dgm:spPr/>
      <dgm:t>
        <a:bodyPr/>
        <a:lstStyle/>
        <a:p>
          <a:endParaRPr lang="en-US" sz="1100"/>
        </a:p>
      </dgm:t>
    </dgm:pt>
    <dgm:pt modelId="{828D9F3A-A0D7-4FE1-B818-399F6D4D20FE}">
      <dgm:prSet phldrT="[Text]" custT="1"/>
      <dgm:spPr/>
      <dgm:t>
        <a:bodyPr/>
        <a:lstStyle/>
        <a:p>
          <a:r>
            <a:rPr lang="en-US" sz="1100" dirty="0"/>
            <a:t>Faculty</a:t>
          </a:r>
        </a:p>
      </dgm:t>
    </dgm:pt>
    <dgm:pt modelId="{34CBB271-6A48-4231-BAE1-4FE829E4616D}" type="parTrans" cxnId="{F8FA2249-1BAF-4E61-B030-34F91ACD0065}">
      <dgm:prSet/>
      <dgm:spPr/>
      <dgm:t>
        <a:bodyPr/>
        <a:lstStyle/>
        <a:p>
          <a:endParaRPr lang="en-US" sz="1100"/>
        </a:p>
      </dgm:t>
    </dgm:pt>
    <dgm:pt modelId="{4680B406-A38F-4F2F-BED7-AA036173865C}" type="sibTrans" cxnId="{F8FA2249-1BAF-4E61-B030-34F91ACD0065}">
      <dgm:prSet/>
      <dgm:spPr/>
      <dgm:t>
        <a:bodyPr/>
        <a:lstStyle/>
        <a:p>
          <a:endParaRPr lang="en-US" sz="1100"/>
        </a:p>
      </dgm:t>
    </dgm:pt>
    <dgm:pt modelId="{59207BEB-71CB-41E5-882D-DA9B09641E9F}">
      <dgm:prSet phldrT="[Text]" custT="1"/>
      <dgm:spPr/>
      <dgm:t>
        <a:bodyPr/>
        <a:lstStyle/>
        <a:p>
          <a:r>
            <a:rPr lang="en-US" sz="1100" dirty="0"/>
            <a:t>Students</a:t>
          </a:r>
        </a:p>
      </dgm:t>
    </dgm:pt>
    <dgm:pt modelId="{F7AB53E2-2E44-4FC5-90F4-EB2CF6CEEB8E}" type="parTrans" cxnId="{97CE7A61-71FC-4549-97E1-ADC8708537A1}">
      <dgm:prSet/>
      <dgm:spPr/>
      <dgm:t>
        <a:bodyPr/>
        <a:lstStyle/>
        <a:p>
          <a:endParaRPr lang="en-US" sz="1100"/>
        </a:p>
      </dgm:t>
    </dgm:pt>
    <dgm:pt modelId="{396FF6D4-DE48-428B-8732-E993CA69D202}" type="sibTrans" cxnId="{97CE7A61-71FC-4549-97E1-ADC8708537A1}">
      <dgm:prSet/>
      <dgm:spPr/>
      <dgm:t>
        <a:bodyPr/>
        <a:lstStyle/>
        <a:p>
          <a:endParaRPr lang="en-US" sz="1100"/>
        </a:p>
      </dgm:t>
    </dgm:pt>
    <dgm:pt modelId="{946A4660-3412-4FA1-90A3-C41A17AE4CCE}">
      <dgm:prSet phldrT="[Text]" custT="1"/>
      <dgm:spPr/>
      <dgm:t>
        <a:bodyPr/>
        <a:lstStyle/>
        <a:p>
          <a:r>
            <a:rPr lang="en-US" sz="1100" dirty="0" err="1"/>
            <a:t>Admn</a:t>
          </a:r>
          <a:endParaRPr lang="en-US" sz="1100" dirty="0"/>
        </a:p>
      </dgm:t>
    </dgm:pt>
    <dgm:pt modelId="{8015F164-D7E0-4BAB-8A83-4BECC80FBE90}" type="parTrans" cxnId="{9FB7CA2F-691E-49DB-931E-8CE111B73F6E}">
      <dgm:prSet/>
      <dgm:spPr/>
      <dgm:t>
        <a:bodyPr/>
        <a:lstStyle/>
        <a:p>
          <a:endParaRPr lang="en-US" sz="1100"/>
        </a:p>
      </dgm:t>
    </dgm:pt>
    <dgm:pt modelId="{0BBAD937-EE3F-4D36-989D-2828678CADBB}" type="sibTrans" cxnId="{9FB7CA2F-691E-49DB-931E-8CE111B73F6E}">
      <dgm:prSet/>
      <dgm:spPr/>
      <dgm:t>
        <a:bodyPr/>
        <a:lstStyle/>
        <a:p>
          <a:endParaRPr lang="en-US" sz="1100"/>
        </a:p>
      </dgm:t>
    </dgm:pt>
    <dgm:pt modelId="{59432DC4-2B32-4789-B522-0696BCECD08C}" type="pres">
      <dgm:prSet presAssocID="{D5C832BC-00CE-4DC3-841E-3CFD16227DBF}" presName="compositeShape" presStyleCnt="0">
        <dgm:presLayoutVars>
          <dgm:chMax val="7"/>
          <dgm:dir/>
          <dgm:resizeHandles val="exact"/>
        </dgm:presLayoutVars>
      </dgm:prSet>
      <dgm:spPr/>
    </dgm:pt>
    <dgm:pt modelId="{7ED073BC-03AC-416C-846E-A49B5D0EA7FB}" type="pres">
      <dgm:prSet presAssocID="{D5C832BC-00CE-4DC3-841E-3CFD16227DBF}" presName="wedge1" presStyleLbl="node1" presStyleIdx="0" presStyleCnt="4"/>
      <dgm:spPr/>
      <dgm:t>
        <a:bodyPr/>
        <a:lstStyle/>
        <a:p>
          <a:endParaRPr lang="en-US"/>
        </a:p>
      </dgm:t>
    </dgm:pt>
    <dgm:pt modelId="{437ED4A8-EE00-4FFE-BA59-90D0E9805B7B}" type="pres">
      <dgm:prSet presAssocID="{D5C832BC-00CE-4DC3-841E-3CFD16227DBF}" presName="dummy1a" presStyleCnt="0"/>
      <dgm:spPr/>
    </dgm:pt>
    <dgm:pt modelId="{0954D7B3-4CD4-4010-BE39-29111DBBE310}" type="pres">
      <dgm:prSet presAssocID="{D5C832BC-00CE-4DC3-841E-3CFD16227DBF}" presName="dummy1b" presStyleCnt="0"/>
      <dgm:spPr/>
    </dgm:pt>
    <dgm:pt modelId="{328432A1-8252-4410-9B77-BD632F91CD27}" type="pres">
      <dgm:prSet presAssocID="{D5C832BC-00CE-4DC3-841E-3CFD16227DBF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2E79E-101C-4890-A0FB-5805AFAF6660}" type="pres">
      <dgm:prSet presAssocID="{D5C832BC-00CE-4DC3-841E-3CFD16227DBF}" presName="wedge2" presStyleLbl="node1" presStyleIdx="1" presStyleCnt="4"/>
      <dgm:spPr/>
      <dgm:t>
        <a:bodyPr/>
        <a:lstStyle/>
        <a:p>
          <a:endParaRPr lang="en-US"/>
        </a:p>
      </dgm:t>
    </dgm:pt>
    <dgm:pt modelId="{4ABC6723-BB13-436F-9D1C-4A74FB5E752A}" type="pres">
      <dgm:prSet presAssocID="{D5C832BC-00CE-4DC3-841E-3CFD16227DBF}" presName="dummy2a" presStyleCnt="0"/>
      <dgm:spPr/>
    </dgm:pt>
    <dgm:pt modelId="{05457E56-E47F-4F98-9BBB-2B6566481AAF}" type="pres">
      <dgm:prSet presAssocID="{D5C832BC-00CE-4DC3-841E-3CFD16227DBF}" presName="dummy2b" presStyleCnt="0"/>
      <dgm:spPr/>
    </dgm:pt>
    <dgm:pt modelId="{0DCDD628-51FE-47A7-9282-8A0CFF5D38F2}" type="pres">
      <dgm:prSet presAssocID="{D5C832BC-00CE-4DC3-841E-3CFD16227DBF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F62A98-8A1B-40BE-92C4-4B7386A89C1D}" type="pres">
      <dgm:prSet presAssocID="{D5C832BC-00CE-4DC3-841E-3CFD16227DBF}" presName="wedge3" presStyleLbl="node1" presStyleIdx="2" presStyleCnt="4"/>
      <dgm:spPr/>
      <dgm:t>
        <a:bodyPr/>
        <a:lstStyle/>
        <a:p>
          <a:endParaRPr lang="en-US"/>
        </a:p>
      </dgm:t>
    </dgm:pt>
    <dgm:pt modelId="{88089E30-84C3-49E9-8BF8-414095FEAAC4}" type="pres">
      <dgm:prSet presAssocID="{D5C832BC-00CE-4DC3-841E-3CFD16227DBF}" presName="dummy3a" presStyleCnt="0"/>
      <dgm:spPr/>
    </dgm:pt>
    <dgm:pt modelId="{582B2319-6BCE-41F7-B8C1-A2D699F4EE29}" type="pres">
      <dgm:prSet presAssocID="{D5C832BC-00CE-4DC3-841E-3CFD16227DBF}" presName="dummy3b" presStyleCnt="0"/>
      <dgm:spPr/>
    </dgm:pt>
    <dgm:pt modelId="{528AADCB-9E27-406F-868F-E85FA873991F}" type="pres">
      <dgm:prSet presAssocID="{D5C832BC-00CE-4DC3-841E-3CFD16227DBF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2A730-1FB9-4F51-8E63-730B80C8298B}" type="pres">
      <dgm:prSet presAssocID="{D5C832BC-00CE-4DC3-841E-3CFD16227DBF}" presName="wedge4" presStyleLbl="node1" presStyleIdx="3" presStyleCnt="4"/>
      <dgm:spPr/>
      <dgm:t>
        <a:bodyPr/>
        <a:lstStyle/>
        <a:p>
          <a:endParaRPr lang="en-US"/>
        </a:p>
      </dgm:t>
    </dgm:pt>
    <dgm:pt modelId="{477EE90E-2117-48A2-A61A-A4AFC74EE690}" type="pres">
      <dgm:prSet presAssocID="{D5C832BC-00CE-4DC3-841E-3CFD16227DBF}" presName="dummy4a" presStyleCnt="0"/>
      <dgm:spPr/>
    </dgm:pt>
    <dgm:pt modelId="{5E366C87-65FE-4EAB-9E14-21F07D7C583A}" type="pres">
      <dgm:prSet presAssocID="{D5C832BC-00CE-4DC3-841E-3CFD16227DBF}" presName="dummy4b" presStyleCnt="0"/>
      <dgm:spPr/>
    </dgm:pt>
    <dgm:pt modelId="{2A799641-56B5-42D7-B0EA-877BC2AB4B63}" type="pres">
      <dgm:prSet presAssocID="{D5C832BC-00CE-4DC3-841E-3CFD16227DBF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9BE5C-9ED0-4A93-BC78-395516F55E13}" type="pres">
      <dgm:prSet presAssocID="{04DFADC8-B3FC-4217-B7EC-BC3254DEABA2}" presName="arrowWedge1" presStyleLbl="fgSibTrans2D1" presStyleIdx="0" presStyleCnt="4"/>
      <dgm:spPr/>
    </dgm:pt>
    <dgm:pt modelId="{66D1AE77-49C4-4B70-AE3E-A6E230D37024}" type="pres">
      <dgm:prSet presAssocID="{4680B406-A38F-4F2F-BED7-AA036173865C}" presName="arrowWedge2" presStyleLbl="fgSibTrans2D1" presStyleIdx="1" presStyleCnt="4"/>
      <dgm:spPr/>
    </dgm:pt>
    <dgm:pt modelId="{58717FA1-25BC-492F-AD40-192007DBE30D}" type="pres">
      <dgm:prSet presAssocID="{396FF6D4-DE48-428B-8732-E993CA69D202}" presName="arrowWedge3" presStyleLbl="fgSibTrans2D1" presStyleIdx="2" presStyleCnt="4"/>
      <dgm:spPr/>
    </dgm:pt>
    <dgm:pt modelId="{08B16505-7177-460C-8367-32ED999455A1}" type="pres">
      <dgm:prSet presAssocID="{0BBAD937-EE3F-4D36-989D-2828678CADBB}" presName="arrowWedge4" presStyleLbl="fgSibTrans2D1" presStyleIdx="3" presStyleCnt="4"/>
      <dgm:spPr/>
    </dgm:pt>
  </dgm:ptLst>
  <dgm:cxnLst>
    <dgm:cxn modelId="{4A921E19-4E40-4EC7-A40B-45FE471E426E}" type="presOf" srcId="{828D9F3A-A0D7-4FE1-B818-399F6D4D20FE}" destId="{50E2E79E-101C-4890-A0FB-5805AFAF6660}" srcOrd="0" destOrd="0" presId="urn:microsoft.com/office/officeart/2005/8/layout/cycle8"/>
    <dgm:cxn modelId="{9F2CA385-B9AE-42D2-913B-3EC4B0C1FFAE}" type="presOf" srcId="{828D9F3A-A0D7-4FE1-B818-399F6D4D20FE}" destId="{0DCDD628-51FE-47A7-9282-8A0CFF5D38F2}" srcOrd="1" destOrd="0" presId="urn:microsoft.com/office/officeart/2005/8/layout/cycle8"/>
    <dgm:cxn modelId="{9FB7CA2F-691E-49DB-931E-8CE111B73F6E}" srcId="{D5C832BC-00CE-4DC3-841E-3CFD16227DBF}" destId="{946A4660-3412-4FA1-90A3-C41A17AE4CCE}" srcOrd="3" destOrd="0" parTransId="{8015F164-D7E0-4BAB-8A83-4BECC80FBE90}" sibTransId="{0BBAD937-EE3F-4D36-989D-2828678CADBB}"/>
    <dgm:cxn modelId="{6BDFACB9-F624-4E87-9180-2C5B4398A54C}" type="presOf" srcId="{C92D18DE-0167-4C63-8931-D2D246EDA2E1}" destId="{328432A1-8252-4410-9B77-BD632F91CD27}" srcOrd="1" destOrd="0" presId="urn:microsoft.com/office/officeart/2005/8/layout/cycle8"/>
    <dgm:cxn modelId="{FAE3C953-34FB-484A-BC1D-1F714280E249}" type="presOf" srcId="{C92D18DE-0167-4C63-8931-D2D246EDA2E1}" destId="{7ED073BC-03AC-416C-846E-A49B5D0EA7FB}" srcOrd="0" destOrd="0" presId="urn:microsoft.com/office/officeart/2005/8/layout/cycle8"/>
    <dgm:cxn modelId="{F8FA2249-1BAF-4E61-B030-34F91ACD0065}" srcId="{D5C832BC-00CE-4DC3-841E-3CFD16227DBF}" destId="{828D9F3A-A0D7-4FE1-B818-399F6D4D20FE}" srcOrd="1" destOrd="0" parTransId="{34CBB271-6A48-4231-BAE1-4FE829E4616D}" sibTransId="{4680B406-A38F-4F2F-BED7-AA036173865C}"/>
    <dgm:cxn modelId="{2E97DC02-9C16-4A2D-8BBC-E5C8B7635D69}" type="presOf" srcId="{59207BEB-71CB-41E5-882D-DA9B09641E9F}" destId="{FAF62A98-8A1B-40BE-92C4-4B7386A89C1D}" srcOrd="0" destOrd="0" presId="urn:microsoft.com/office/officeart/2005/8/layout/cycle8"/>
    <dgm:cxn modelId="{8BA2EC08-EBB4-466E-AB53-52A8E64667F8}" type="presOf" srcId="{946A4660-3412-4FA1-90A3-C41A17AE4CCE}" destId="{6F12A730-1FB9-4F51-8E63-730B80C8298B}" srcOrd="0" destOrd="0" presId="urn:microsoft.com/office/officeart/2005/8/layout/cycle8"/>
    <dgm:cxn modelId="{AC62A9BB-9251-4B80-9512-2034CD505756}" type="presOf" srcId="{946A4660-3412-4FA1-90A3-C41A17AE4CCE}" destId="{2A799641-56B5-42D7-B0EA-877BC2AB4B63}" srcOrd="1" destOrd="0" presId="urn:microsoft.com/office/officeart/2005/8/layout/cycle8"/>
    <dgm:cxn modelId="{97CE7A61-71FC-4549-97E1-ADC8708537A1}" srcId="{D5C832BC-00CE-4DC3-841E-3CFD16227DBF}" destId="{59207BEB-71CB-41E5-882D-DA9B09641E9F}" srcOrd="2" destOrd="0" parTransId="{F7AB53E2-2E44-4FC5-90F4-EB2CF6CEEB8E}" sibTransId="{396FF6D4-DE48-428B-8732-E993CA69D202}"/>
    <dgm:cxn modelId="{EC6C1F56-0720-4A09-AE43-7BE183DAD03A}" srcId="{D5C832BC-00CE-4DC3-841E-3CFD16227DBF}" destId="{C92D18DE-0167-4C63-8931-D2D246EDA2E1}" srcOrd="0" destOrd="0" parTransId="{7FAE8088-2575-4352-A50F-A6FD26F6C095}" sibTransId="{04DFADC8-B3FC-4217-B7EC-BC3254DEABA2}"/>
    <dgm:cxn modelId="{6D752780-BB29-4554-981D-89F7CF786951}" type="presOf" srcId="{D5C832BC-00CE-4DC3-841E-3CFD16227DBF}" destId="{59432DC4-2B32-4789-B522-0696BCECD08C}" srcOrd="0" destOrd="0" presId="urn:microsoft.com/office/officeart/2005/8/layout/cycle8"/>
    <dgm:cxn modelId="{50F1E37E-98D3-4A33-9D5B-D057386FDF01}" type="presOf" srcId="{59207BEB-71CB-41E5-882D-DA9B09641E9F}" destId="{528AADCB-9E27-406F-868F-E85FA873991F}" srcOrd="1" destOrd="0" presId="urn:microsoft.com/office/officeart/2005/8/layout/cycle8"/>
    <dgm:cxn modelId="{9CCFC45F-3D05-498B-A156-1F5204CEEA20}" type="presParOf" srcId="{59432DC4-2B32-4789-B522-0696BCECD08C}" destId="{7ED073BC-03AC-416C-846E-A49B5D0EA7FB}" srcOrd="0" destOrd="0" presId="urn:microsoft.com/office/officeart/2005/8/layout/cycle8"/>
    <dgm:cxn modelId="{F58C7911-DFF3-407E-8D8C-7262A13FF7DF}" type="presParOf" srcId="{59432DC4-2B32-4789-B522-0696BCECD08C}" destId="{437ED4A8-EE00-4FFE-BA59-90D0E9805B7B}" srcOrd="1" destOrd="0" presId="urn:microsoft.com/office/officeart/2005/8/layout/cycle8"/>
    <dgm:cxn modelId="{F13D3333-6B33-462C-A711-9C05859CCF80}" type="presParOf" srcId="{59432DC4-2B32-4789-B522-0696BCECD08C}" destId="{0954D7B3-4CD4-4010-BE39-29111DBBE310}" srcOrd="2" destOrd="0" presId="urn:microsoft.com/office/officeart/2005/8/layout/cycle8"/>
    <dgm:cxn modelId="{7A9A5D20-EBB8-448C-AD07-69D4C42C1164}" type="presParOf" srcId="{59432DC4-2B32-4789-B522-0696BCECD08C}" destId="{328432A1-8252-4410-9B77-BD632F91CD27}" srcOrd="3" destOrd="0" presId="urn:microsoft.com/office/officeart/2005/8/layout/cycle8"/>
    <dgm:cxn modelId="{69B217D8-DB66-410A-97E9-15B46C46714F}" type="presParOf" srcId="{59432DC4-2B32-4789-B522-0696BCECD08C}" destId="{50E2E79E-101C-4890-A0FB-5805AFAF6660}" srcOrd="4" destOrd="0" presId="urn:microsoft.com/office/officeart/2005/8/layout/cycle8"/>
    <dgm:cxn modelId="{ADABD726-E700-4EE2-A211-CF2FD3D8D044}" type="presParOf" srcId="{59432DC4-2B32-4789-B522-0696BCECD08C}" destId="{4ABC6723-BB13-436F-9D1C-4A74FB5E752A}" srcOrd="5" destOrd="0" presId="urn:microsoft.com/office/officeart/2005/8/layout/cycle8"/>
    <dgm:cxn modelId="{3BA1A6D3-D963-4CA9-B49F-CB729027D093}" type="presParOf" srcId="{59432DC4-2B32-4789-B522-0696BCECD08C}" destId="{05457E56-E47F-4F98-9BBB-2B6566481AAF}" srcOrd="6" destOrd="0" presId="urn:microsoft.com/office/officeart/2005/8/layout/cycle8"/>
    <dgm:cxn modelId="{FCD21837-E30E-4D31-9E92-1D6A72DC5447}" type="presParOf" srcId="{59432DC4-2B32-4789-B522-0696BCECD08C}" destId="{0DCDD628-51FE-47A7-9282-8A0CFF5D38F2}" srcOrd="7" destOrd="0" presId="urn:microsoft.com/office/officeart/2005/8/layout/cycle8"/>
    <dgm:cxn modelId="{76C54A50-931F-486B-BB45-0832D87298A3}" type="presParOf" srcId="{59432DC4-2B32-4789-B522-0696BCECD08C}" destId="{FAF62A98-8A1B-40BE-92C4-4B7386A89C1D}" srcOrd="8" destOrd="0" presId="urn:microsoft.com/office/officeart/2005/8/layout/cycle8"/>
    <dgm:cxn modelId="{EF085E8F-70EE-42FD-86DF-DC7A403389A4}" type="presParOf" srcId="{59432DC4-2B32-4789-B522-0696BCECD08C}" destId="{88089E30-84C3-49E9-8BF8-414095FEAAC4}" srcOrd="9" destOrd="0" presId="urn:microsoft.com/office/officeart/2005/8/layout/cycle8"/>
    <dgm:cxn modelId="{51720721-1489-41CA-9E4E-DAA1A4180355}" type="presParOf" srcId="{59432DC4-2B32-4789-B522-0696BCECD08C}" destId="{582B2319-6BCE-41F7-B8C1-A2D699F4EE29}" srcOrd="10" destOrd="0" presId="urn:microsoft.com/office/officeart/2005/8/layout/cycle8"/>
    <dgm:cxn modelId="{AEC7A7F4-7FFA-4866-9090-F7DFBA5C8B19}" type="presParOf" srcId="{59432DC4-2B32-4789-B522-0696BCECD08C}" destId="{528AADCB-9E27-406F-868F-E85FA873991F}" srcOrd="11" destOrd="0" presId="urn:microsoft.com/office/officeart/2005/8/layout/cycle8"/>
    <dgm:cxn modelId="{6B9521DC-79D4-4F67-B653-2F3798E01A08}" type="presParOf" srcId="{59432DC4-2B32-4789-B522-0696BCECD08C}" destId="{6F12A730-1FB9-4F51-8E63-730B80C8298B}" srcOrd="12" destOrd="0" presId="urn:microsoft.com/office/officeart/2005/8/layout/cycle8"/>
    <dgm:cxn modelId="{EC8DC7B0-B511-4F71-A99C-4FD46697C6FC}" type="presParOf" srcId="{59432DC4-2B32-4789-B522-0696BCECD08C}" destId="{477EE90E-2117-48A2-A61A-A4AFC74EE690}" srcOrd="13" destOrd="0" presId="urn:microsoft.com/office/officeart/2005/8/layout/cycle8"/>
    <dgm:cxn modelId="{3AB790A5-E516-4185-904F-3F563C9D95BC}" type="presParOf" srcId="{59432DC4-2B32-4789-B522-0696BCECD08C}" destId="{5E366C87-65FE-4EAB-9E14-21F07D7C583A}" srcOrd="14" destOrd="0" presId="urn:microsoft.com/office/officeart/2005/8/layout/cycle8"/>
    <dgm:cxn modelId="{CAD0C3A6-B764-48A3-92BC-76BDB483E78F}" type="presParOf" srcId="{59432DC4-2B32-4789-B522-0696BCECD08C}" destId="{2A799641-56B5-42D7-B0EA-877BC2AB4B63}" srcOrd="15" destOrd="0" presId="urn:microsoft.com/office/officeart/2005/8/layout/cycle8"/>
    <dgm:cxn modelId="{2055A69E-E467-4BB0-AB76-45F5698EA83E}" type="presParOf" srcId="{59432DC4-2B32-4789-B522-0696BCECD08C}" destId="{9E29BE5C-9ED0-4A93-BC78-395516F55E13}" srcOrd="16" destOrd="0" presId="urn:microsoft.com/office/officeart/2005/8/layout/cycle8"/>
    <dgm:cxn modelId="{EBA2BCB5-4E2D-49E5-AB7F-290E71C86988}" type="presParOf" srcId="{59432DC4-2B32-4789-B522-0696BCECD08C}" destId="{66D1AE77-49C4-4B70-AE3E-A6E230D37024}" srcOrd="17" destOrd="0" presId="urn:microsoft.com/office/officeart/2005/8/layout/cycle8"/>
    <dgm:cxn modelId="{43AD84FA-959C-4FA4-850D-769C3F32DE1F}" type="presParOf" srcId="{59432DC4-2B32-4789-B522-0696BCECD08C}" destId="{58717FA1-25BC-492F-AD40-192007DBE30D}" srcOrd="18" destOrd="0" presId="urn:microsoft.com/office/officeart/2005/8/layout/cycle8"/>
    <dgm:cxn modelId="{B6C3C70C-C3F3-4D73-99BF-CEA1D5A2F915}" type="presParOf" srcId="{59432DC4-2B32-4789-B522-0696BCECD08C}" destId="{08B16505-7177-460C-8367-32ED999455A1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AA2880B-354F-43B9-A355-4F503F2CA369}" type="doc">
      <dgm:prSet loTypeId="urn:microsoft.com/office/officeart/2005/8/layout/radial6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7C6A4B4-3E85-42CA-84C8-CB1CDDDF5875}">
      <dgm:prSet phldrT="[Text]" custT="1"/>
      <dgm:spPr>
        <a:solidFill>
          <a:srgbClr val="40775E"/>
        </a:solidFill>
      </dgm:spPr>
      <dgm:t>
        <a:bodyPr/>
        <a:lstStyle/>
        <a:p>
          <a:r>
            <a:rPr lang="en-US" sz="2400" dirty="0"/>
            <a:t>PBC</a:t>
          </a:r>
        </a:p>
      </dgm:t>
    </dgm:pt>
    <dgm:pt modelId="{377CBB5B-CD48-43C0-A94D-6B060DD90493}" type="parTrans" cxnId="{F76DDFDD-821B-4634-AF81-F8338A97FB9C}">
      <dgm:prSet/>
      <dgm:spPr/>
      <dgm:t>
        <a:bodyPr/>
        <a:lstStyle/>
        <a:p>
          <a:endParaRPr lang="en-US" sz="1050"/>
        </a:p>
      </dgm:t>
    </dgm:pt>
    <dgm:pt modelId="{6F046F92-DC8F-4134-B38E-8D138A1AD5E2}" type="sibTrans" cxnId="{F76DDFDD-821B-4634-AF81-F8338A97FB9C}">
      <dgm:prSet/>
      <dgm:spPr/>
      <dgm:t>
        <a:bodyPr/>
        <a:lstStyle/>
        <a:p>
          <a:endParaRPr lang="en-US" sz="1050"/>
        </a:p>
      </dgm:t>
    </dgm:pt>
    <dgm:pt modelId="{5FB5F0A8-64E0-4BB2-A0F2-D24C79FB430D}">
      <dgm:prSet phldrT="[Text]" custT="1"/>
      <dgm:spPr/>
      <dgm:t>
        <a:bodyPr/>
        <a:lstStyle/>
        <a:p>
          <a:r>
            <a:rPr lang="en-US" sz="1050" dirty="0"/>
            <a:t>Staff</a:t>
          </a:r>
        </a:p>
      </dgm:t>
    </dgm:pt>
    <dgm:pt modelId="{9CB6961B-99FC-409C-8C10-619E0D969814}" type="parTrans" cxnId="{7DCFB213-779F-4086-B8C6-C0E61BC5820C}">
      <dgm:prSet/>
      <dgm:spPr/>
      <dgm:t>
        <a:bodyPr/>
        <a:lstStyle/>
        <a:p>
          <a:endParaRPr lang="en-US" sz="1050"/>
        </a:p>
      </dgm:t>
    </dgm:pt>
    <dgm:pt modelId="{2D063574-BEA7-40D4-90C4-D9013D2A73A9}" type="sibTrans" cxnId="{7DCFB213-779F-4086-B8C6-C0E61BC5820C}">
      <dgm:prSet/>
      <dgm:spPr/>
      <dgm:t>
        <a:bodyPr/>
        <a:lstStyle/>
        <a:p>
          <a:endParaRPr lang="en-US" sz="1050"/>
        </a:p>
      </dgm:t>
    </dgm:pt>
    <dgm:pt modelId="{B272FCFD-9C54-4C52-AB09-4BB91133177C}">
      <dgm:prSet phldrT="[Text]" custT="1"/>
      <dgm:spPr/>
      <dgm:t>
        <a:bodyPr/>
        <a:lstStyle/>
        <a:p>
          <a:r>
            <a:rPr lang="en-US" sz="1050" dirty="0" err="1"/>
            <a:t>Facty</a:t>
          </a:r>
          <a:endParaRPr lang="en-US" sz="1050" dirty="0"/>
        </a:p>
      </dgm:t>
    </dgm:pt>
    <dgm:pt modelId="{CCAF8C08-F57F-48AA-B0F0-15B4E5E6BB49}" type="parTrans" cxnId="{F477B9AA-CC3E-4B55-BE5F-2FA66E85E7BC}">
      <dgm:prSet/>
      <dgm:spPr/>
      <dgm:t>
        <a:bodyPr/>
        <a:lstStyle/>
        <a:p>
          <a:endParaRPr lang="en-US" sz="1050"/>
        </a:p>
      </dgm:t>
    </dgm:pt>
    <dgm:pt modelId="{EBBE8673-D5F6-461D-9957-6AF4A750A6CD}" type="sibTrans" cxnId="{F477B9AA-CC3E-4B55-BE5F-2FA66E85E7BC}">
      <dgm:prSet/>
      <dgm:spPr/>
      <dgm:t>
        <a:bodyPr/>
        <a:lstStyle/>
        <a:p>
          <a:endParaRPr lang="en-US" sz="1050"/>
        </a:p>
      </dgm:t>
    </dgm:pt>
    <dgm:pt modelId="{DF3FB784-1979-4AFF-85AF-0E8DF144C1B8}">
      <dgm:prSet phldrT="[Text]" custT="1"/>
      <dgm:spPr/>
      <dgm:t>
        <a:bodyPr/>
        <a:lstStyle/>
        <a:p>
          <a:r>
            <a:rPr lang="en-US" sz="1050" dirty="0" err="1"/>
            <a:t>Stdnts</a:t>
          </a:r>
          <a:endParaRPr lang="en-US" sz="1050" dirty="0"/>
        </a:p>
      </dgm:t>
    </dgm:pt>
    <dgm:pt modelId="{0ACA68CF-2566-42C3-BDDB-578964DF842D}" type="parTrans" cxnId="{B79DC3CF-5551-4FC8-BBB4-31607EABE8BA}">
      <dgm:prSet/>
      <dgm:spPr/>
      <dgm:t>
        <a:bodyPr/>
        <a:lstStyle/>
        <a:p>
          <a:endParaRPr lang="en-US" sz="1050"/>
        </a:p>
      </dgm:t>
    </dgm:pt>
    <dgm:pt modelId="{5171D448-FD2C-45A4-9A70-EBC80A3AFC20}" type="sibTrans" cxnId="{B79DC3CF-5551-4FC8-BBB4-31607EABE8BA}">
      <dgm:prSet/>
      <dgm:spPr/>
      <dgm:t>
        <a:bodyPr/>
        <a:lstStyle/>
        <a:p>
          <a:endParaRPr lang="en-US" sz="1050"/>
        </a:p>
      </dgm:t>
    </dgm:pt>
    <dgm:pt modelId="{EA812F23-0FC4-4B66-8F91-D904AB911B05}">
      <dgm:prSet phldrT="[Text]" custT="1"/>
      <dgm:spPr/>
      <dgm:t>
        <a:bodyPr/>
        <a:lstStyle/>
        <a:p>
          <a:r>
            <a:rPr lang="en-US" sz="1050" dirty="0"/>
            <a:t>Admin</a:t>
          </a:r>
        </a:p>
      </dgm:t>
    </dgm:pt>
    <dgm:pt modelId="{E35EC20E-47F9-4F76-AC42-C25C7512A9B2}" type="parTrans" cxnId="{28F9A22D-126B-4B98-89AF-972E4AE236B2}">
      <dgm:prSet/>
      <dgm:spPr/>
      <dgm:t>
        <a:bodyPr/>
        <a:lstStyle/>
        <a:p>
          <a:endParaRPr lang="en-US" sz="1050"/>
        </a:p>
      </dgm:t>
    </dgm:pt>
    <dgm:pt modelId="{51B3FCEC-8E3E-4BA4-91F1-5C2EAFDF7D46}" type="sibTrans" cxnId="{28F9A22D-126B-4B98-89AF-972E4AE236B2}">
      <dgm:prSet/>
      <dgm:spPr/>
      <dgm:t>
        <a:bodyPr/>
        <a:lstStyle/>
        <a:p>
          <a:endParaRPr lang="en-US" sz="1050"/>
        </a:p>
      </dgm:t>
    </dgm:pt>
    <dgm:pt modelId="{CF8C7705-977B-4C29-91AE-FFA0762356A0}" type="pres">
      <dgm:prSet presAssocID="{2AA2880B-354F-43B9-A355-4F503F2CA36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1DDCC8-087C-418C-BB4F-F51E95DC09B5}" type="pres">
      <dgm:prSet presAssocID="{97C6A4B4-3E85-42CA-84C8-CB1CDDDF5875}" presName="centerShape" presStyleLbl="node0" presStyleIdx="0" presStyleCnt="1"/>
      <dgm:spPr/>
      <dgm:t>
        <a:bodyPr/>
        <a:lstStyle/>
        <a:p>
          <a:endParaRPr lang="en-US"/>
        </a:p>
      </dgm:t>
    </dgm:pt>
    <dgm:pt modelId="{DFC1BC1D-3D70-4A6E-94B3-4DF8C38720C6}" type="pres">
      <dgm:prSet presAssocID="{5FB5F0A8-64E0-4BB2-A0F2-D24C79FB43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C555FC-5CE7-41E0-83BD-0177CC40FDE4}" type="pres">
      <dgm:prSet presAssocID="{5FB5F0A8-64E0-4BB2-A0F2-D24C79FB430D}" presName="dummy" presStyleCnt="0"/>
      <dgm:spPr/>
    </dgm:pt>
    <dgm:pt modelId="{16FD4568-4A6C-4073-A420-34C056058A13}" type="pres">
      <dgm:prSet presAssocID="{2D063574-BEA7-40D4-90C4-D9013D2A73A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B00A8F1D-2626-418F-A878-8D572DD1011C}" type="pres">
      <dgm:prSet presAssocID="{B272FCFD-9C54-4C52-AB09-4BB91133177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A42ADA-F60A-4635-BFEB-67A79D6219FC}" type="pres">
      <dgm:prSet presAssocID="{B272FCFD-9C54-4C52-AB09-4BB91133177C}" presName="dummy" presStyleCnt="0"/>
      <dgm:spPr/>
    </dgm:pt>
    <dgm:pt modelId="{66F5709A-5AE2-4367-A957-06F7278804E1}" type="pres">
      <dgm:prSet presAssocID="{EBBE8673-D5F6-461D-9957-6AF4A750A6CD}" presName="sibTrans" presStyleLbl="sibTrans2D1" presStyleIdx="1" presStyleCnt="4"/>
      <dgm:spPr/>
      <dgm:t>
        <a:bodyPr/>
        <a:lstStyle/>
        <a:p>
          <a:endParaRPr lang="en-US"/>
        </a:p>
      </dgm:t>
    </dgm:pt>
    <dgm:pt modelId="{57A9A60D-AFCD-4ADC-9BF4-6A85F290DC45}" type="pres">
      <dgm:prSet presAssocID="{DF3FB784-1979-4AFF-85AF-0E8DF144C1B8}" presName="node" presStyleLbl="node1" presStyleIdx="2" presStyleCnt="4" custScaleX="1110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B67322-A3AB-4247-A5EA-5F04D943D056}" type="pres">
      <dgm:prSet presAssocID="{DF3FB784-1979-4AFF-85AF-0E8DF144C1B8}" presName="dummy" presStyleCnt="0"/>
      <dgm:spPr/>
    </dgm:pt>
    <dgm:pt modelId="{28496740-CEA9-4643-B04C-31F2A474CEAF}" type="pres">
      <dgm:prSet presAssocID="{5171D448-FD2C-45A4-9A70-EBC80A3AFC20}" presName="sibTrans" presStyleLbl="sibTrans2D1" presStyleIdx="2" presStyleCnt="4"/>
      <dgm:spPr/>
      <dgm:t>
        <a:bodyPr/>
        <a:lstStyle/>
        <a:p>
          <a:endParaRPr lang="en-US"/>
        </a:p>
      </dgm:t>
    </dgm:pt>
    <dgm:pt modelId="{BB816CE4-7C55-4B28-8721-97AF809277D9}" type="pres">
      <dgm:prSet presAssocID="{EA812F23-0FC4-4B66-8F91-D904AB911B0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ED9B5B-B1B0-4FC7-A275-6C7EA05B76D2}" type="pres">
      <dgm:prSet presAssocID="{EA812F23-0FC4-4B66-8F91-D904AB911B05}" presName="dummy" presStyleCnt="0"/>
      <dgm:spPr/>
    </dgm:pt>
    <dgm:pt modelId="{0DDB62E9-CF4F-4821-A1E0-4531591503EB}" type="pres">
      <dgm:prSet presAssocID="{51B3FCEC-8E3E-4BA4-91F1-5C2EAFDF7D46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7EE0380-5C04-437D-B4A6-2C1018C925A2}" type="presOf" srcId="{B272FCFD-9C54-4C52-AB09-4BB91133177C}" destId="{B00A8F1D-2626-418F-A878-8D572DD1011C}" srcOrd="0" destOrd="0" presId="urn:microsoft.com/office/officeart/2005/8/layout/radial6"/>
    <dgm:cxn modelId="{F477B9AA-CC3E-4B55-BE5F-2FA66E85E7BC}" srcId="{97C6A4B4-3E85-42CA-84C8-CB1CDDDF5875}" destId="{B272FCFD-9C54-4C52-AB09-4BB91133177C}" srcOrd="1" destOrd="0" parTransId="{CCAF8C08-F57F-48AA-B0F0-15B4E5E6BB49}" sibTransId="{EBBE8673-D5F6-461D-9957-6AF4A750A6CD}"/>
    <dgm:cxn modelId="{9D124043-48A1-45F0-9359-380342C0B7AC}" type="presOf" srcId="{DF3FB784-1979-4AFF-85AF-0E8DF144C1B8}" destId="{57A9A60D-AFCD-4ADC-9BF4-6A85F290DC45}" srcOrd="0" destOrd="0" presId="urn:microsoft.com/office/officeart/2005/8/layout/radial6"/>
    <dgm:cxn modelId="{52D5156B-B2CB-4100-A2E2-02288488EACE}" type="presOf" srcId="{EA812F23-0FC4-4B66-8F91-D904AB911B05}" destId="{BB816CE4-7C55-4B28-8721-97AF809277D9}" srcOrd="0" destOrd="0" presId="urn:microsoft.com/office/officeart/2005/8/layout/radial6"/>
    <dgm:cxn modelId="{7DCFB213-779F-4086-B8C6-C0E61BC5820C}" srcId="{97C6A4B4-3E85-42CA-84C8-CB1CDDDF5875}" destId="{5FB5F0A8-64E0-4BB2-A0F2-D24C79FB430D}" srcOrd="0" destOrd="0" parTransId="{9CB6961B-99FC-409C-8C10-619E0D969814}" sibTransId="{2D063574-BEA7-40D4-90C4-D9013D2A73A9}"/>
    <dgm:cxn modelId="{E75E0E30-AB7D-4500-97E2-FB8401AC6134}" type="presOf" srcId="{5FB5F0A8-64E0-4BB2-A0F2-D24C79FB430D}" destId="{DFC1BC1D-3D70-4A6E-94B3-4DF8C38720C6}" srcOrd="0" destOrd="0" presId="urn:microsoft.com/office/officeart/2005/8/layout/radial6"/>
    <dgm:cxn modelId="{28F9A22D-126B-4B98-89AF-972E4AE236B2}" srcId="{97C6A4B4-3E85-42CA-84C8-CB1CDDDF5875}" destId="{EA812F23-0FC4-4B66-8F91-D904AB911B05}" srcOrd="3" destOrd="0" parTransId="{E35EC20E-47F9-4F76-AC42-C25C7512A9B2}" sibTransId="{51B3FCEC-8E3E-4BA4-91F1-5C2EAFDF7D46}"/>
    <dgm:cxn modelId="{B79DC3CF-5551-4FC8-BBB4-31607EABE8BA}" srcId="{97C6A4B4-3E85-42CA-84C8-CB1CDDDF5875}" destId="{DF3FB784-1979-4AFF-85AF-0E8DF144C1B8}" srcOrd="2" destOrd="0" parTransId="{0ACA68CF-2566-42C3-BDDB-578964DF842D}" sibTransId="{5171D448-FD2C-45A4-9A70-EBC80A3AFC20}"/>
    <dgm:cxn modelId="{3912BE07-556D-417F-A7B4-5CCDE99A7E5A}" type="presOf" srcId="{5171D448-FD2C-45A4-9A70-EBC80A3AFC20}" destId="{28496740-CEA9-4643-B04C-31F2A474CEAF}" srcOrd="0" destOrd="0" presId="urn:microsoft.com/office/officeart/2005/8/layout/radial6"/>
    <dgm:cxn modelId="{7F32F31E-4B6C-4A49-A39D-6E60B7C89351}" type="presOf" srcId="{EBBE8673-D5F6-461D-9957-6AF4A750A6CD}" destId="{66F5709A-5AE2-4367-A957-06F7278804E1}" srcOrd="0" destOrd="0" presId="urn:microsoft.com/office/officeart/2005/8/layout/radial6"/>
    <dgm:cxn modelId="{15BB8DCB-A886-429B-9E2C-A88837E23479}" type="presOf" srcId="{2D063574-BEA7-40D4-90C4-D9013D2A73A9}" destId="{16FD4568-4A6C-4073-A420-34C056058A13}" srcOrd="0" destOrd="0" presId="urn:microsoft.com/office/officeart/2005/8/layout/radial6"/>
    <dgm:cxn modelId="{9E828053-0226-4110-8762-8F91039ADFA2}" type="presOf" srcId="{97C6A4B4-3E85-42CA-84C8-CB1CDDDF5875}" destId="{A81DDCC8-087C-418C-BB4F-F51E95DC09B5}" srcOrd="0" destOrd="0" presId="urn:microsoft.com/office/officeart/2005/8/layout/radial6"/>
    <dgm:cxn modelId="{54B9B61A-A63E-480D-B4E4-5C86123DE5B1}" type="presOf" srcId="{51B3FCEC-8E3E-4BA4-91F1-5C2EAFDF7D46}" destId="{0DDB62E9-CF4F-4821-A1E0-4531591503EB}" srcOrd="0" destOrd="0" presId="urn:microsoft.com/office/officeart/2005/8/layout/radial6"/>
    <dgm:cxn modelId="{1EE2C368-5B16-4EEE-B323-00DDFF6655BC}" type="presOf" srcId="{2AA2880B-354F-43B9-A355-4F503F2CA369}" destId="{CF8C7705-977B-4C29-91AE-FFA0762356A0}" srcOrd="0" destOrd="0" presId="urn:microsoft.com/office/officeart/2005/8/layout/radial6"/>
    <dgm:cxn modelId="{F76DDFDD-821B-4634-AF81-F8338A97FB9C}" srcId="{2AA2880B-354F-43B9-A355-4F503F2CA369}" destId="{97C6A4B4-3E85-42CA-84C8-CB1CDDDF5875}" srcOrd="0" destOrd="0" parTransId="{377CBB5B-CD48-43C0-A94D-6B060DD90493}" sibTransId="{6F046F92-DC8F-4134-B38E-8D138A1AD5E2}"/>
    <dgm:cxn modelId="{DC446830-21A9-4632-862A-84D51B7A4ED5}" type="presParOf" srcId="{CF8C7705-977B-4C29-91AE-FFA0762356A0}" destId="{A81DDCC8-087C-418C-BB4F-F51E95DC09B5}" srcOrd="0" destOrd="0" presId="urn:microsoft.com/office/officeart/2005/8/layout/radial6"/>
    <dgm:cxn modelId="{C6094218-DDB2-448D-9630-6DF13C64C95A}" type="presParOf" srcId="{CF8C7705-977B-4C29-91AE-FFA0762356A0}" destId="{DFC1BC1D-3D70-4A6E-94B3-4DF8C38720C6}" srcOrd="1" destOrd="0" presId="urn:microsoft.com/office/officeart/2005/8/layout/radial6"/>
    <dgm:cxn modelId="{7E38644E-79E8-4F14-B51F-79121083B1FC}" type="presParOf" srcId="{CF8C7705-977B-4C29-91AE-FFA0762356A0}" destId="{11C555FC-5CE7-41E0-83BD-0177CC40FDE4}" srcOrd="2" destOrd="0" presId="urn:microsoft.com/office/officeart/2005/8/layout/radial6"/>
    <dgm:cxn modelId="{54E3DA79-D6D8-4E83-86C1-768A22A62DE3}" type="presParOf" srcId="{CF8C7705-977B-4C29-91AE-FFA0762356A0}" destId="{16FD4568-4A6C-4073-A420-34C056058A13}" srcOrd="3" destOrd="0" presId="urn:microsoft.com/office/officeart/2005/8/layout/radial6"/>
    <dgm:cxn modelId="{32CC895E-684F-47F4-B021-72A62FD2469E}" type="presParOf" srcId="{CF8C7705-977B-4C29-91AE-FFA0762356A0}" destId="{B00A8F1D-2626-418F-A878-8D572DD1011C}" srcOrd="4" destOrd="0" presId="urn:microsoft.com/office/officeart/2005/8/layout/radial6"/>
    <dgm:cxn modelId="{2D4754CF-1907-4897-8C5A-B9820928565F}" type="presParOf" srcId="{CF8C7705-977B-4C29-91AE-FFA0762356A0}" destId="{57A42ADA-F60A-4635-BFEB-67A79D6219FC}" srcOrd="5" destOrd="0" presId="urn:microsoft.com/office/officeart/2005/8/layout/radial6"/>
    <dgm:cxn modelId="{F65BA50D-DCD4-4AC9-A737-512A19392027}" type="presParOf" srcId="{CF8C7705-977B-4C29-91AE-FFA0762356A0}" destId="{66F5709A-5AE2-4367-A957-06F7278804E1}" srcOrd="6" destOrd="0" presId="urn:microsoft.com/office/officeart/2005/8/layout/radial6"/>
    <dgm:cxn modelId="{C5F4C57F-C1FE-4159-BE2F-0BF47AB0E52E}" type="presParOf" srcId="{CF8C7705-977B-4C29-91AE-FFA0762356A0}" destId="{57A9A60D-AFCD-4ADC-9BF4-6A85F290DC45}" srcOrd="7" destOrd="0" presId="urn:microsoft.com/office/officeart/2005/8/layout/radial6"/>
    <dgm:cxn modelId="{98BFCD35-847C-47CA-9C80-A2AF8CFB0725}" type="presParOf" srcId="{CF8C7705-977B-4C29-91AE-FFA0762356A0}" destId="{7EB67322-A3AB-4247-A5EA-5F04D943D056}" srcOrd="8" destOrd="0" presId="urn:microsoft.com/office/officeart/2005/8/layout/radial6"/>
    <dgm:cxn modelId="{776813F7-ACB6-45F7-B69F-6B45DD90ABD6}" type="presParOf" srcId="{CF8C7705-977B-4C29-91AE-FFA0762356A0}" destId="{28496740-CEA9-4643-B04C-31F2A474CEAF}" srcOrd="9" destOrd="0" presId="urn:microsoft.com/office/officeart/2005/8/layout/radial6"/>
    <dgm:cxn modelId="{7B0B5213-C38D-4038-9FD1-276EE356C3E8}" type="presParOf" srcId="{CF8C7705-977B-4C29-91AE-FFA0762356A0}" destId="{BB816CE4-7C55-4B28-8721-97AF809277D9}" srcOrd="10" destOrd="0" presId="urn:microsoft.com/office/officeart/2005/8/layout/radial6"/>
    <dgm:cxn modelId="{7427CC72-AD72-4B74-AC34-10527B79FE46}" type="presParOf" srcId="{CF8C7705-977B-4C29-91AE-FFA0762356A0}" destId="{7EED9B5B-B1B0-4FC7-A275-6C7EA05B76D2}" srcOrd="11" destOrd="0" presId="urn:microsoft.com/office/officeart/2005/8/layout/radial6"/>
    <dgm:cxn modelId="{FEB0FB5C-24F3-4570-9B35-5F2B204ACA60}" type="presParOf" srcId="{CF8C7705-977B-4C29-91AE-FFA0762356A0}" destId="{0DDB62E9-CF4F-4821-A1E0-4531591503EB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59840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Staff</a:t>
          </a:r>
        </a:p>
      </dsp:txBody>
      <dsp:txXfrm>
        <a:off x="1049404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59840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Faculty</a:t>
          </a:r>
        </a:p>
      </dsp:txBody>
      <dsp:txXfrm>
        <a:off x="1049404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09905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Students</a:t>
          </a:r>
        </a:p>
      </dsp:txBody>
      <dsp:txXfrm>
        <a:off x="358823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09905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Admn</a:t>
          </a:r>
          <a:endParaRPr lang="en-US" sz="1100" kern="1200" dirty="0"/>
        </a:p>
      </dsp:txBody>
      <dsp:txXfrm>
        <a:off x="358823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167762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167762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17828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17828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073BC-03AC-416C-846E-A49B5D0EA7FB}">
      <dsp:nvSpPr>
        <dsp:cNvPr id="0" name=""/>
        <dsp:cNvSpPr/>
      </dsp:nvSpPr>
      <dsp:spPr>
        <a:xfrm>
          <a:off x="299007" y="98690"/>
          <a:ext cx="1487404" cy="148740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Staff</a:t>
          </a:r>
        </a:p>
      </dsp:txBody>
      <dsp:txXfrm>
        <a:off x="1088571" y="406972"/>
        <a:ext cx="548923" cy="407265"/>
      </dsp:txXfrm>
    </dsp:sp>
    <dsp:sp modelId="{50E2E79E-101C-4890-A0FB-5805AFAF6660}">
      <dsp:nvSpPr>
        <dsp:cNvPr id="0" name=""/>
        <dsp:cNvSpPr/>
      </dsp:nvSpPr>
      <dsp:spPr>
        <a:xfrm>
          <a:off x="299007" y="148624"/>
          <a:ext cx="1487404" cy="148740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Faculty</a:t>
          </a:r>
        </a:p>
      </dsp:txBody>
      <dsp:txXfrm>
        <a:off x="1088571" y="920481"/>
        <a:ext cx="548923" cy="407265"/>
      </dsp:txXfrm>
    </dsp:sp>
    <dsp:sp modelId="{FAF62A98-8A1B-40BE-92C4-4B7386A89C1D}">
      <dsp:nvSpPr>
        <dsp:cNvPr id="0" name=""/>
        <dsp:cNvSpPr/>
      </dsp:nvSpPr>
      <dsp:spPr>
        <a:xfrm>
          <a:off x="249073" y="148624"/>
          <a:ext cx="1487404" cy="148740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/>
            <a:t>Students</a:t>
          </a:r>
        </a:p>
      </dsp:txBody>
      <dsp:txXfrm>
        <a:off x="397990" y="920481"/>
        <a:ext cx="548923" cy="407265"/>
      </dsp:txXfrm>
    </dsp:sp>
    <dsp:sp modelId="{6F12A730-1FB9-4F51-8E63-730B80C8298B}">
      <dsp:nvSpPr>
        <dsp:cNvPr id="0" name=""/>
        <dsp:cNvSpPr/>
      </dsp:nvSpPr>
      <dsp:spPr>
        <a:xfrm>
          <a:off x="249073" y="98690"/>
          <a:ext cx="1487404" cy="148740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err="1"/>
            <a:t>Admn</a:t>
          </a:r>
          <a:endParaRPr lang="en-US" sz="1100" kern="1200" dirty="0"/>
        </a:p>
      </dsp:txBody>
      <dsp:txXfrm>
        <a:off x="397990" y="406972"/>
        <a:ext cx="548923" cy="407265"/>
      </dsp:txXfrm>
    </dsp:sp>
    <dsp:sp modelId="{9E29BE5C-9ED0-4A93-BC78-395516F55E13}">
      <dsp:nvSpPr>
        <dsp:cNvPr id="0" name=""/>
        <dsp:cNvSpPr/>
      </dsp:nvSpPr>
      <dsp:spPr>
        <a:xfrm>
          <a:off x="206930" y="6613"/>
          <a:ext cx="1671559" cy="1671559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D1AE77-49C4-4B70-AE3E-A6E230D37024}">
      <dsp:nvSpPr>
        <dsp:cNvPr id="0" name=""/>
        <dsp:cNvSpPr/>
      </dsp:nvSpPr>
      <dsp:spPr>
        <a:xfrm>
          <a:off x="206930" y="56547"/>
          <a:ext cx="1671559" cy="1671559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717FA1-25BC-492F-AD40-192007DBE30D}">
      <dsp:nvSpPr>
        <dsp:cNvPr id="0" name=""/>
        <dsp:cNvSpPr/>
      </dsp:nvSpPr>
      <dsp:spPr>
        <a:xfrm>
          <a:off x="156996" y="56547"/>
          <a:ext cx="1671559" cy="1671559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B16505-7177-460C-8367-32ED999455A1}">
      <dsp:nvSpPr>
        <dsp:cNvPr id="0" name=""/>
        <dsp:cNvSpPr/>
      </dsp:nvSpPr>
      <dsp:spPr>
        <a:xfrm>
          <a:off x="156996" y="6613"/>
          <a:ext cx="1671559" cy="1671559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B62E9-CF4F-4821-A1E0-4531591503EB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0800000"/>
            <a:gd name="adj2" fmla="val 16200000"/>
            <a:gd name="adj3" fmla="val 4643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96740-CEA9-4643-B04C-31F2A474CEAF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5400000"/>
            <a:gd name="adj2" fmla="val 10800000"/>
            <a:gd name="adj3" fmla="val 46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F5709A-5AE2-4367-A957-06F7278804E1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0"/>
            <a:gd name="adj2" fmla="val 5400000"/>
            <a:gd name="adj3" fmla="val 464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D4568-4A6C-4073-A420-34C056058A13}">
      <dsp:nvSpPr>
        <dsp:cNvPr id="0" name=""/>
        <dsp:cNvSpPr/>
      </dsp:nvSpPr>
      <dsp:spPr>
        <a:xfrm>
          <a:off x="847161" y="262074"/>
          <a:ext cx="1744292" cy="1744292"/>
        </a:xfrm>
        <a:prstGeom prst="blockArc">
          <a:avLst>
            <a:gd name="adj1" fmla="val 16200000"/>
            <a:gd name="adj2" fmla="val 0"/>
            <a:gd name="adj3" fmla="val 4643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1DDCC8-087C-418C-BB4F-F51E95DC09B5}">
      <dsp:nvSpPr>
        <dsp:cNvPr id="0" name=""/>
        <dsp:cNvSpPr/>
      </dsp:nvSpPr>
      <dsp:spPr>
        <a:xfrm>
          <a:off x="1317604" y="732517"/>
          <a:ext cx="803406" cy="803406"/>
        </a:xfrm>
        <a:prstGeom prst="ellipse">
          <a:avLst/>
        </a:prstGeom>
        <a:solidFill>
          <a:srgbClr val="40775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PBC</a:t>
          </a:r>
        </a:p>
      </dsp:txBody>
      <dsp:txXfrm>
        <a:off x="1435260" y="850173"/>
        <a:ext cx="568094" cy="568094"/>
      </dsp:txXfrm>
    </dsp:sp>
    <dsp:sp modelId="{DFC1BC1D-3D70-4A6E-94B3-4DF8C38720C6}">
      <dsp:nvSpPr>
        <dsp:cNvPr id="0" name=""/>
        <dsp:cNvSpPr/>
      </dsp:nvSpPr>
      <dsp:spPr>
        <a:xfrm>
          <a:off x="1438115" y="1127"/>
          <a:ext cx="562384" cy="56238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Staff</a:t>
          </a:r>
        </a:p>
      </dsp:txBody>
      <dsp:txXfrm>
        <a:off x="1520474" y="83486"/>
        <a:ext cx="397666" cy="397666"/>
      </dsp:txXfrm>
    </dsp:sp>
    <dsp:sp modelId="{B00A8F1D-2626-418F-A878-8D572DD1011C}">
      <dsp:nvSpPr>
        <dsp:cNvPr id="0" name=""/>
        <dsp:cNvSpPr/>
      </dsp:nvSpPr>
      <dsp:spPr>
        <a:xfrm>
          <a:off x="2290015" y="853028"/>
          <a:ext cx="562384" cy="56238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/>
            <a:t>Facty</a:t>
          </a:r>
          <a:endParaRPr lang="en-US" sz="1050" kern="1200" dirty="0"/>
        </a:p>
      </dsp:txBody>
      <dsp:txXfrm>
        <a:off x="2372374" y="935387"/>
        <a:ext cx="397666" cy="397666"/>
      </dsp:txXfrm>
    </dsp:sp>
    <dsp:sp modelId="{57A9A60D-AFCD-4ADC-9BF4-6A85F290DC45}">
      <dsp:nvSpPr>
        <dsp:cNvPr id="0" name=""/>
        <dsp:cNvSpPr/>
      </dsp:nvSpPr>
      <dsp:spPr>
        <a:xfrm>
          <a:off x="1407003" y="1704929"/>
          <a:ext cx="624607" cy="56238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err="1"/>
            <a:t>Stdnts</a:t>
          </a:r>
          <a:endParaRPr lang="en-US" sz="1050" kern="1200" dirty="0"/>
        </a:p>
      </dsp:txBody>
      <dsp:txXfrm>
        <a:off x="1498475" y="1787288"/>
        <a:ext cx="441663" cy="397666"/>
      </dsp:txXfrm>
    </dsp:sp>
    <dsp:sp modelId="{BB816CE4-7C55-4B28-8721-97AF809277D9}">
      <dsp:nvSpPr>
        <dsp:cNvPr id="0" name=""/>
        <dsp:cNvSpPr/>
      </dsp:nvSpPr>
      <dsp:spPr>
        <a:xfrm>
          <a:off x="586214" y="853028"/>
          <a:ext cx="562384" cy="56238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/>
            <a:t>Admin</a:t>
          </a:r>
        </a:p>
      </dsp:txBody>
      <dsp:txXfrm>
        <a:off x="668573" y="935387"/>
        <a:ext cx="397666" cy="397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08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28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3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877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09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33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39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0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7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D5915-DEF2-4FB6-9A3C-627F5C285E55}" type="datetimeFigureOut">
              <a:rPr lang="en-US" smtClean="0"/>
              <a:t>3/16/2022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3072D-1755-4121-960B-7046F32369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01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.pn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DJKRdW_PgFdXeIBffSejEq0dCNNA-9N3/edit?usp=sharing&amp;ouid=100845765393807657515&amp;rtpof=true&amp;sd=true" TargetMode="External"/><Relationship Id="rId2" Type="http://schemas.openxmlformats.org/officeDocument/2006/relationships/hyperlink" Target="https://docs.google.com/document/d/1NMghVgHasfDj7dcbCXwonZlF1PDUFzgb/edit?usp=sharing&amp;ouid=100845765393807657515&amp;rtpof=true&amp;sd=true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canadacollege.edu/plans/Amended%20SEM%20Plan%20Adopted%20by%20PBC%20on%20April%2029%202020.docx" TargetMode="External"/><Relationship Id="rId4" Type="http://schemas.openxmlformats.org/officeDocument/2006/relationships/hyperlink" Target="https://smccd-my.sharepoint.com/:w:/g/personal/harmons_smccd_edu/ESVzuWUpzbJCjYtrYRAme-IBiCV7-0965_sTk4M51V160w?e=BBUDJ5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anadacollege.edu/planningbudgetingcouncil/College%20Plan%20Guidelines%20v5.docx" TargetMode="External"/><Relationship Id="rId2" Type="http://schemas.openxmlformats.org/officeDocument/2006/relationships/hyperlink" Target="https://canadacollege.edu/planningbudgetingcouncil/BYLAWS%20TEMPLATE%20V3.docx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College Planning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Prepared for the Planning &amp; Budgeting Council (PBC)</a:t>
            </a:r>
          </a:p>
          <a:p>
            <a:r>
              <a:rPr lang="en-US" dirty="0" smtClean="0"/>
              <a:t>By the Office of Planning, Research &amp; Institutional Effectiveness (PRIE)</a:t>
            </a:r>
          </a:p>
          <a:p>
            <a:endParaRPr lang="en-US" dirty="0"/>
          </a:p>
          <a:p>
            <a:r>
              <a:rPr lang="en-US" dirty="0" smtClean="0"/>
              <a:t>March 16,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761" y="1122363"/>
            <a:ext cx="2524477" cy="1133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66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023671" y="2662858"/>
            <a:ext cx="1157784" cy="1123833"/>
          </a:xfrm>
          <a:prstGeom prst="ellipse">
            <a:avLst/>
          </a:prstGeom>
          <a:solidFill>
            <a:srgbClr val="A5A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Academic Senate (faculty)</a:t>
            </a:r>
          </a:p>
        </p:txBody>
      </p:sp>
      <p:sp>
        <p:nvSpPr>
          <p:cNvPr id="15" name="Oval 14"/>
          <p:cNvSpPr/>
          <p:nvPr/>
        </p:nvSpPr>
        <p:spPr>
          <a:xfrm>
            <a:off x="468598" y="2682230"/>
            <a:ext cx="1176366" cy="1106681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ASCC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(students)</a:t>
            </a:r>
          </a:p>
        </p:txBody>
      </p:sp>
      <p:sp>
        <p:nvSpPr>
          <p:cNvPr id="16" name="Oval 15"/>
          <p:cNvSpPr/>
          <p:nvPr/>
        </p:nvSpPr>
        <p:spPr>
          <a:xfrm>
            <a:off x="3672135" y="2682230"/>
            <a:ext cx="1136040" cy="1104461"/>
          </a:xfrm>
          <a:prstGeom prst="ellipse">
            <a:avLst/>
          </a:prstGeom>
          <a:solidFill>
            <a:srgbClr val="ED7D3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ClassifiedSenate (staff)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11672" y="1112870"/>
            <a:ext cx="1962722" cy="645624"/>
          </a:xfrm>
          <a:prstGeom prst="rect">
            <a:avLst/>
          </a:prstGeom>
          <a:solidFill>
            <a:srgbClr val="4472C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President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795428" y="4520370"/>
            <a:ext cx="1993151" cy="1770720"/>
            <a:chOff x="233242" y="3197944"/>
            <a:chExt cx="2552192" cy="2968413"/>
          </a:xfrm>
        </p:grpSpPr>
        <p:graphicFrame>
          <p:nvGraphicFramePr>
            <p:cNvPr id="40" name="Diagram 39"/>
            <p:cNvGraphicFramePr/>
            <p:nvPr>
              <p:extLst/>
            </p:nvPr>
          </p:nvGraphicFramePr>
          <p:xfrm>
            <a:off x="233242" y="3197944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41" name="Oval 40"/>
            <p:cNvSpPr/>
            <p:nvPr/>
          </p:nvSpPr>
          <p:spPr>
            <a:xfrm>
              <a:off x="1140900" y="4314891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IPC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7627109" y="4473952"/>
            <a:ext cx="2071486" cy="1770720"/>
            <a:chOff x="1473066" y="3169920"/>
            <a:chExt cx="2552192" cy="2968413"/>
          </a:xfrm>
        </p:grpSpPr>
        <p:graphicFrame>
          <p:nvGraphicFramePr>
            <p:cNvPr id="43" name="Diagram 42"/>
            <p:cNvGraphicFramePr/>
            <p:nvPr>
              <p:extLst/>
            </p:nvPr>
          </p:nvGraphicFramePr>
          <p:xfrm>
            <a:off x="1473066" y="3169920"/>
            <a:ext cx="2552192" cy="2968413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44" name="Oval 43"/>
            <p:cNvSpPr/>
            <p:nvPr/>
          </p:nvSpPr>
          <p:spPr>
            <a:xfrm>
              <a:off x="2372085" y="4387120"/>
              <a:ext cx="736876" cy="63359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SSPC</a:t>
              </a:r>
            </a:p>
          </p:txBody>
        </p:sp>
      </p:grpSp>
      <p:graphicFrame>
        <p:nvGraphicFramePr>
          <p:cNvPr id="48" name="Diagram 47"/>
          <p:cNvGraphicFramePr/>
          <p:nvPr>
            <p:extLst/>
          </p:nvPr>
        </p:nvGraphicFramePr>
        <p:xfrm>
          <a:off x="5456076" y="1736615"/>
          <a:ext cx="3438615" cy="2268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cxnSp>
        <p:nvCxnSpPr>
          <p:cNvPr id="3" name="Elbow Connector 2"/>
          <p:cNvCxnSpPr>
            <a:stCxn id="15" idx="0"/>
            <a:endCxn id="28" idx="4"/>
          </p:cNvCxnSpPr>
          <p:nvPr/>
        </p:nvCxnSpPr>
        <p:spPr>
          <a:xfrm rot="5400000" flipH="1" flipV="1">
            <a:off x="2589547" y="237904"/>
            <a:ext cx="911560" cy="3977093"/>
          </a:xfrm>
          <a:prstGeom prst="bentConnector3">
            <a:avLst>
              <a:gd name="adj1" fmla="val 50000"/>
            </a:avLst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lbow Connector 7"/>
          <p:cNvCxnSpPr>
            <a:stCxn id="14" idx="0"/>
            <a:endCxn id="51" idx="4"/>
          </p:cNvCxnSpPr>
          <p:nvPr/>
        </p:nvCxnSpPr>
        <p:spPr>
          <a:xfrm rot="5400000" flipH="1" flipV="1">
            <a:off x="3519653" y="848504"/>
            <a:ext cx="897264" cy="2731445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endCxn id="48" idx="0"/>
          </p:cNvCxnSpPr>
          <p:nvPr/>
        </p:nvCxnSpPr>
        <p:spPr>
          <a:xfrm>
            <a:off x="6574394" y="1552817"/>
            <a:ext cx="600989" cy="183798"/>
          </a:xfrm>
          <a:prstGeom prst="bentConnector2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401529" y="4120992"/>
            <a:ext cx="2402065" cy="715581"/>
          </a:xfrm>
          <a:prstGeom prst="rect">
            <a:avLst/>
          </a:prstGeom>
          <a:noFill/>
          <a:ln w="3175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Subcommittees </a:t>
            </a:r>
            <a:r>
              <a:rPr lang="en-US" sz="1050" dirty="0"/>
              <a:t>of the Academic </a:t>
            </a:r>
            <a:r>
              <a:rPr lang="en-US" sz="1050" dirty="0" smtClean="0"/>
              <a:t>Senate:</a:t>
            </a:r>
          </a:p>
          <a:p>
            <a:pPr algn="ctr"/>
            <a:r>
              <a:rPr lang="en-US" sz="1000" b="1" dirty="0" smtClean="0"/>
              <a:t>Black Students Matter</a:t>
            </a:r>
          </a:p>
          <a:p>
            <a:pPr algn="ctr"/>
            <a:r>
              <a:rPr lang="en-US" sz="1000" b="1" dirty="0"/>
              <a:t>Curriculum Committee</a:t>
            </a:r>
          </a:p>
          <a:p>
            <a:pPr algn="ctr"/>
            <a:r>
              <a:rPr lang="en-US" sz="1000" b="1" dirty="0" smtClean="0"/>
              <a:t>Textbook Affordability</a:t>
            </a:r>
          </a:p>
        </p:txBody>
      </p:sp>
      <p:sp>
        <p:nvSpPr>
          <p:cNvPr id="28" name="Oval 27"/>
          <p:cNvSpPr/>
          <p:nvPr/>
        </p:nvSpPr>
        <p:spPr>
          <a:xfrm>
            <a:off x="5005135" y="1655883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5305269" y="1650807"/>
            <a:ext cx="57478" cy="114787"/>
          </a:xfrm>
          <a:prstGeom prst="ellipse">
            <a:avLst/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Elbow Connector 45"/>
          <p:cNvCxnSpPr>
            <a:stCxn id="16" idx="0"/>
            <a:endCxn id="19" idx="2"/>
          </p:cNvCxnSpPr>
          <p:nvPr/>
        </p:nvCxnSpPr>
        <p:spPr>
          <a:xfrm rot="5400000" flipH="1" flipV="1">
            <a:off x="4454726" y="1543923"/>
            <a:ext cx="923736" cy="1352878"/>
          </a:xfrm>
          <a:prstGeom prst="bentConnector3">
            <a:avLst/>
          </a:prstGeom>
          <a:ln w="28575">
            <a:solidFill>
              <a:schemeClr val="accent5">
                <a:lumMod val="75000"/>
              </a:schemeClr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006" y="105107"/>
            <a:ext cx="1244572" cy="558883"/>
          </a:xfrm>
          <a:prstGeom prst="rect">
            <a:avLst/>
          </a:prstGeom>
        </p:spPr>
      </p:pic>
      <p:sp>
        <p:nvSpPr>
          <p:cNvPr id="70" name="TextBox 69"/>
          <p:cNvSpPr txBox="1"/>
          <p:nvPr/>
        </p:nvSpPr>
        <p:spPr>
          <a:xfrm>
            <a:off x="1558528" y="238842"/>
            <a:ext cx="2478179" cy="4693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>
                <a:solidFill>
                  <a:srgbClr val="40775E"/>
                </a:solidFill>
              </a:rPr>
              <a:t>Committee Reporting Structure</a:t>
            </a:r>
          </a:p>
          <a:p>
            <a:pPr algn="ctr"/>
            <a:r>
              <a:rPr lang="en-US" sz="1050" i="1" dirty="0" smtClean="0">
                <a:solidFill>
                  <a:srgbClr val="006342"/>
                </a:solidFill>
              </a:rPr>
              <a:t>Approved by PBC on April </a:t>
            </a:r>
            <a:r>
              <a:rPr lang="en-US" sz="1050" i="1" dirty="0">
                <a:solidFill>
                  <a:srgbClr val="006342"/>
                </a:solidFill>
              </a:rPr>
              <a:t>7</a:t>
            </a:r>
            <a:r>
              <a:rPr lang="en-US" sz="1050" i="1" dirty="0" smtClean="0">
                <a:solidFill>
                  <a:srgbClr val="006342"/>
                </a:solidFill>
              </a:rPr>
              <a:t>, 2021</a:t>
            </a:r>
            <a:endParaRPr lang="en-US" sz="1050" i="1" dirty="0">
              <a:solidFill>
                <a:srgbClr val="006342"/>
              </a:solidFill>
            </a:endParaRPr>
          </a:p>
        </p:txBody>
      </p:sp>
      <p:cxnSp>
        <p:nvCxnSpPr>
          <p:cNvPr id="9" name="Straight Connector 8"/>
          <p:cNvCxnSpPr>
            <a:stCxn id="14" idx="4"/>
            <a:endCxn id="4" idx="0"/>
          </p:cNvCxnSpPr>
          <p:nvPr/>
        </p:nvCxnSpPr>
        <p:spPr>
          <a:xfrm flipH="1">
            <a:off x="2602562" y="3786691"/>
            <a:ext cx="1" cy="334301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9941271" y="1878334"/>
            <a:ext cx="1911711" cy="2314100"/>
          </a:xfrm>
          <a:prstGeom prst="rect">
            <a:avLst/>
          </a:prstGeom>
          <a:noFill/>
          <a:ln w="19050">
            <a:solidFill>
              <a:srgbClr val="40775E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200" b="1" dirty="0"/>
              <a:t>College Committees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ACES (Equity)</a:t>
            </a:r>
          </a:p>
          <a:p>
            <a:pPr>
              <a:lnSpc>
                <a:spcPct val="150000"/>
              </a:lnSpc>
            </a:pPr>
            <a:r>
              <a:rPr lang="en-US" sz="1200" dirty="0" smtClean="0"/>
              <a:t>Distance Ed. </a:t>
            </a:r>
            <a:r>
              <a:rPr lang="en-US" sz="1200" dirty="0"/>
              <a:t>Advisory 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Professional Development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Sustainability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Technology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Honors</a:t>
            </a:r>
          </a:p>
          <a:p>
            <a:pPr>
              <a:lnSpc>
                <a:spcPct val="150000"/>
              </a:lnSpc>
            </a:pPr>
            <a:r>
              <a:rPr lang="en-US" sz="1200" dirty="0"/>
              <a:t>Safety </a:t>
            </a:r>
          </a:p>
        </p:txBody>
      </p:sp>
      <p:cxnSp>
        <p:nvCxnSpPr>
          <p:cNvPr id="71" name="Elbow Connector 70"/>
          <p:cNvCxnSpPr>
            <a:cxnSpLocks/>
            <a:endCxn id="53" idx="0"/>
          </p:cNvCxnSpPr>
          <p:nvPr/>
        </p:nvCxnSpPr>
        <p:spPr>
          <a:xfrm flipV="1">
            <a:off x="7887387" y="1878334"/>
            <a:ext cx="3009740" cy="325820"/>
          </a:xfrm>
          <a:prstGeom prst="bentConnector4">
            <a:avLst>
              <a:gd name="adj1" fmla="val 34121"/>
              <a:gd name="adj2" fmla="val 170161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DCDCF1E-034D-694F-BCFC-C5DD0159734C}"/>
              </a:ext>
            </a:extLst>
          </p:cNvPr>
          <p:cNvCxnSpPr>
            <a:cxnSpLocks/>
          </p:cNvCxnSpPr>
          <p:nvPr/>
        </p:nvCxnSpPr>
        <p:spPr>
          <a:xfrm>
            <a:off x="10932568" y="4197506"/>
            <a:ext cx="18967" cy="231876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110C6450-4E36-684A-A437-3C710F127410}"/>
              </a:ext>
            </a:extLst>
          </p:cNvPr>
          <p:cNvCxnSpPr>
            <a:cxnSpLocks/>
          </p:cNvCxnSpPr>
          <p:nvPr/>
        </p:nvCxnSpPr>
        <p:spPr>
          <a:xfrm>
            <a:off x="5792003" y="6516266"/>
            <a:ext cx="5159532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0DB756C0-B437-AF47-A872-BAF44F2EC6B4}"/>
              </a:ext>
            </a:extLst>
          </p:cNvPr>
          <p:cNvCxnSpPr>
            <a:cxnSpLocks/>
            <a:endCxn id="40" idx="2"/>
          </p:cNvCxnSpPr>
          <p:nvPr/>
        </p:nvCxnSpPr>
        <p:spPr>
          <a:xfrm flipV="1">
            <a:off x="5792003" y="6291090"/>
            <a:ext cx="0" cy="1826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E66DA75C-7008-7649-B6AD-62143C898AD6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8662852" y="6244672"/>
            <a:ext cx="0" cy="212394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AD9EB742-4DE0-CB41-A469-1244E145D6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686504" y="3629797"/>
            <a:ext cx="854402" cy="744317"/>
          </a:xfrm>
          <a:prstGeom prst="bentConnector3">
            <a:avLst>
              <a:gd name="adj1" fmla="val 50000"/>
            </a:avLst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528071E-3FD0-2943-A94C-D7A47F9BFB41}"/>
              </a:ext>
            </a:extLst>
          </p:cNvPr>
          <p:cNvCxnSpPr>
            <a:cxnSpLocks/>
          </p:cNvCxnSpPr>
          <p:nvPr/>
        </p:nvCxnSpPr>
        <p:spPr>
          <a:xfrm flipH="1">
            <a:off x="10459180" y="4715363"/>
            <a:ext cx="1" cy="874512"/>
          </a:xfrm>
          <a:prstGeom prst="straightConnector1">
            <a:avLst/>
          </a:prstGeom>
          <a:ln w="317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C9E093E-5D3C-6841-8D5B-7C9433E1A2D4}"/>
              </a:ext>
            </a:extLst>
          </p:cNvPr>
          <p:cNvCxnSpPr>
            <a:cxnSpLocks/>
          </p:cNvCxnSpPr>
          <p:nvPr/>
        </p:nvCxnSpPr>
        <p:spPr>
          <a:xfrm>
            <a:off x="8647469" y="2553116"/>
            <a:ext cx="914400" cy="0"/>
          </a:xfrm>
          <a:prstGeom prst="straightConnector1">
            <a:avLst/>
          </a:prstGeom>
          <a:ln w="31750">
            <a:solidFill>
              <a:schemeClr val="accent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flipV="1">
            <a:off x="7879306" y="3569546"/>
            <a:ext cx="768163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16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306E47-65FC-034A-8737-E1EE8A1A3212}"/>
              </a:ext>
            </a:extLst>
          </p:cNvPr>
          <p:cNvSpPr/>
          <p:nvPr/>
        </p:nvSpPr>
        <p:spPr>
          <a:xfrm>
            <a:off x="693019" y="225558"/>
            <a:ext cx="9154510" cy="735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Education Master Plan: 2017-2022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FFEA069-0333-AE41-B74A-01DE1AE87920}"/>
              </a:ext>
            </a:extLst>
          </p:cNvPr>
          <p:cNvCxnSpPr/>
          <p:nvPr/>
        </p:nvCxnSpPr>
        <p:spPr>
          <a:xfrm>
            <a:off x="3501659" y="959787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A0E5E8E-1FE5-D64A-B57C-DE5A73111C39}"/>
              </a:ext>
            </a:extLst>
          </p:cNvPr>
          <p:cNvCxnSpPr/>
          <p:nvPr/>
        </p:nvCxnSpPr>
        <p:spPr>
          <a:xfrm>
            <a:off x="5106375" y="972067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F11EA6F-BB42-714A-9FE9-1181B4937291}"/>
              </a:ext>
            </a:extLst>
          </p:cNvPr>
          <p:cNvCxnSpPr/>
          <p:nvPr/>
        </p:nvCxnSpPr>
        <p:spPr>
          <a:xfrm>
            <a:off x="6729387" y="973853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8DA8941-2EED-D440-94F7-29E737FB3289}"/>
              </a:ext>
            </a:extLst>
          </p:cNvPr>
          <p:cNvCxnSpPr/>
          <p:nvPr/>
        </p:nvCxnSpPr>
        <p:spPr>
          <a:xfrm>
            <a:off x="8272977" y="987504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A9D6403-F006-7D4C-A14F-4744D44F4255}"/>
              </a:ext>
            </a:extLst>
          </p:cNvPr>
          <p:cNvSpPr txBox="1"/>
          <p:nvPr/>
        </p:nvSpPr>
        <p:spPr>
          <a:xfrm>
            <a:off x="5561600" y="974394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3</a:t>
            </a:r>
          </a:p>
          <a:p>
            <a:pPr algn="ctr"/>
            <a:r>
              <a:rPr lang="en-US" i="1" dirty="0"/>
              <a:t>2019-20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65EFEF3-FAE6-7845-817F-E05D07C8D212}"/>
              </a:ext>
            </a:extLst>
          </p:cNvPr>
          <p:cNvSpPr txBox="1"/>
          <p:nvPr/>
        </p:nvSpPr>
        <p:spPr>
          <a:xfrm>
            <a:off x="7128556" y="958027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4</a:t>
            </a:r>
          </a:p>
          <a:p>
            <a:pPr algn="ctr"/>
            <a:r>
              <a:rPr lang="en-US" i="1" dirty="0"/>
              <a:t>2020-21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A999BBD-23DD-A747-8EAE-7D7293E68970}"/>
              </a:ext>
            </a:extLst>
          </p:cNvPr>
          <p:cNvSpPr txBox="1"/>
          <p:nvPr/>
        </p:nvSpPr>
        <p:spPr>
          <a:xfrm>
            <a:off x="8648324" y="946245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5</a:t>
            </a:r>
          </a:p>
          <a:p>
            <a:pPr algn="ctr"/>
            <a:r>
              <a:rPr lang="en-US" i="1" dirty="0"/>
              <a:t>2021-22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A2F55C5-1EF2-1F4D-BA1A-98DE1C8A4565}"/>
              </a:ext>
            </a:extLst>
          </p:cNvPr>
          <p:cNvCxnSpPr/>
          <p:nvPr/>
        </p:nvCxnSpPr>
        <p:spPr>
          <a:xfrm>
            <a:off x="9847529" y="961284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36AD4B8F-9DD7-0A4E-921F-4F02B327F1E0}"/>
              </a:ext>
            </a:extLst>
          </p:cNvPr>
          <p:cNvSpPr txBox="1"/>
          <p:nvPr/>
        </p:nvSpPr>
        <p:spPr>
          <a:xfrm>
            <a:off x="10122328" y="2160272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Year 3</a:t>
            </a:r>
          </a:p>
          <a:p>
            <a:pPr algn="ctr"/>
            <a:r>
              <a:rPr lang="en-US" dirty="0"/>
              <a:t>2022-23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CB95896-5FD3-BD4C-B206-BB4E698FE794}"/>
              </a:ext>
            </a:extLst>
          </p:cNvPr>
          <p:cNvSpPr txBox="1"/>
          <p:nvPr/>
        </p:nvSpPr>
        <p:spPr>
          <a:xfrm>
            <a:off x="7106004" y="2165628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Year 1</a:t>
            </a:r>
          </a:p>
          <a:p>
            <a:pPr algn="ctr"/>
            <a:r>
              <a:rPr lang="en-US" dirty="0"/>
              <a:t>2020-21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328F971-5953-FA48-9906-87333039BB95}"/>
              </a:ext>
            </a:extLst>
          </p:cNvPr>
          <p:cNvSpPr txBox="1"/>
          <p:nvPr/>
        </p:nvSpPr>
        <p:spPr>
          <a:xfrm>
            <a:off x="8667436" y="2165604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Year 2</a:t>
            </a:r>
          </a:p>
          <a:p>
            <a:pPr algn="ctr"/>
            <a:r>
              <a:rPr lang="en-US" dirty="0"/>
              <a:t>2021-22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ACA73E4-2844-E445-B1C1-AFD4D6EA10AF}"/>
              </a:ext>
            </a:extLst>
          </p:cNvPr>
          <p:cNvCxnSpPr/>
          <p:nvPr/>
        </p:nvCxnSpPr>
        <p:spPr>
          <a:xfrm>
            <a:off x="6742907" y="2160272"/>
            <a:ext cx="0" cy="68450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702BA0B-2E2F-7B45-8AA2-2A7F82A93CDD}"/>
              </a:ext>
            </a:extLst>
          </p:cNvPr>
          <p:cNvCxnSpPr/>
          <p:nvPr/>
        </p:nvCxnSpPr>
        <p:spPr>
          <a:xfrm>
            <a:off x="8275603" y="2150352"/>
            <a:ext cx="14421" cy="69442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3A67C46-C05E-0E4D-9F93-B596E41DE5A9}"/>
              </a:ext>
            </a:extLst>
          </p:cNvPr>
          <p:cNvCxnSpPr/>
          <p:nvPr/>
        </p:nvCxnSpPr>
        <p:spPr>
          <a:xfrm>
            <a:off x="9864595" y="2161852"/>
            <a:ext cx="6808" cy="682922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8C5A5B32-2025-C841-B01D-8E7E2F47BE20}"/>
              </a:ext>
            </a:extLst>
          </p:cNvPr>
          <p:cNvSpPr/>
          <p:nvPr/>
        </p:nvSpPr>
        <p:spPr>
          <a:xfrm>
            <a:off x="6742907" y="2844774"/>
            <a:ext cx="4612907" cy="2876550"/>
          </a:xfrm>
          <a:prstGeom prst="rect">
            <a:avLst/>
          </a:prstGeom>
          <a:solidFill>
            <a:schemeClr val="accent2">
              <a:lumMod val="40000"/>
              <a:lumOff val="60000"/>
              <a:alpha val="39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ctr"/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  </a:t>
            </a:r>
            <a:r>
              <a:rPr lang="en-US" sz="1600" b="1" dirty="0">
                <a:solidFill>
                  <a:schemeClr val="tx1"/>
                </a:solidFill>
              </a:rPr>
              <a:t>College Committee </a:t>
            </a:r>
            <a:r>
              <a:rPr lang="en-US" sz="1600" b="1" dirty="0" smtClean="0">
                <a:solidFill>
                  <a:schemeClr val="tx1"/>
                </a:solidFill>
              </a:rPr>
              <a:t>Plans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Equity </a:t>
            </a:r>
            <a:r>
              <a:rPr lang="en-US" sz="1400" dirty="0">
                <a:solidFill>
                  <a:schemeClr val="tx1"/>
                </a:solidFill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smtClean="0">
                <a:solidFill>
                  <a:schemeClr val="tx1"/>
                </a:solidFill>
              </a:rPr>
              <a:t>Environmental </a:t>
            </a:r>
            <a:r>
              <a:rPr lang="en-US" sz="1400" dirty="0">
                <a:solidFill>
                  <a:schemeClr val="tx1"/>
                </a:solidFill>
              </a:rPr>
              <a:t>Sustainability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Online Education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Professional Development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Safety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Technology </a:t>
            </a:r>
            <a:r>
              <a:rPr lang="en-US" sz="1400" dirty="0" smtClean="0">
                <a:solidFill>
                  <a:schemeClr val="tx1"/>
                </a:solidFill>
              </a:rPr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algn="ctr"/>
            <a:r>
              <a:rPr lang="en-US" sz="1400" i="1" dirty="0" smtClean="0">
                <a:solidFill>
                  <a:schemeClr val="tx1"/>
                </a:solidFill>
              </a:rPr>
              <a:t>Committee plans operationalize </a:t>
            </a:r>
            <a:r>
              <a:rPr lang="en-US" sz="1400" i="1" dirty="0">
                <a:solidFill>
                  <a:schemeClr val="tx1"/>
                </a:solidFill>
              </a:rPr>
              <a:t>and </a:t>
            </a:r>
            <a:r>
              <a:rPr lang="en-US" sz="1400" i="1" dirty="0" smtClean="0">
                <a:solidFill>
                  <a:schemeClr val="tx1"/>
                </a:solidFill>
              </a:rPr>
              <a:t>help monitor the implementation of </a:t>
            </a:r>
            <a:r>
              <a:rPr lang="en-US" sz="1400" i="1" dirty="0">
                <a:solidFill>
                  <a:schemeClr val="tx1"/>
                </a:solidFill>
              </a:rPr>
              <a:t>the goals and strategic initiatives established in the EMP and SEM by </a:t>
            </a:r>
            <a:r>
              <a:rPr lang="en-US" sz="1400" i="1" dirty="0" smtClean="0">
                <a:solidFill>
                  <a:schemeClr val="tx1"/>
                </a:solidFill>
              </a:rPr>
              <a:t>topic</a:t>
            </a:r>
            <a:endParaRPr lang="en-US" sz="1400" i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algn="ctr"/>
            <a:endParaRPr lang="en-US" sz="1600" i="1" dirty="0">
              <a:solidFill>
                <a:schemeClr val="tx1"/>
              </a:solidFill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FD66F787-8CAE-DB4A-B0AC-1317A9389F26}"/>
              </a:ext>
            </a:extLst>
          </p:cNvPr>
          <p:cNvSpPr txBox="1"/>
          <p:nvPr/>
        </p:nvSpPr>
        <p:spPr>
          <a:xfrm>
            <a:off x="3956884" y="945846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2</a:t>
            </a:r>
          </a:p>
          <a:p>
            <a:pPr algn="ctr"/>
            <a:r>
              <a:rPr lang="en-US" i="1" dirty="0"/>
              <a:t>2018-19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C29BFBA-1849-CF4C-ACC4-CA71D7E83ECF}"/>
              </a:ext>
            </a:extLst>
          </p:cNvPr>
          <p:cNvSpPr/>
          <p:nvPr/>
        </p:nvSpPr>
        <p:spPr>
          <a:xfrm>
            <a:off x="1994342" y="1593007"/>
            <a:ext cx="9361472" cy="546538"/>
          </a:xfrm>
          <a:prstGeom prst="rect">
            <a:avLst/>
          </a:prstGeom>
          <a:solidFill>
            <a:schemeClr val="accent5">
              <a:lumMod val="40000"/>
              <a:lumOff val="60000"/>
              <a:alpha val="50196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/>
              </a:solidFill>
            </a:endParaRPr>
          </a:p>
          <a:p>
            <a:pPr algn="ctr"/>
            <a:r>
              <a:rPr lang="en-US" i="1" dirty="0">
                <a:solidFill>
                  <a:schemeClr val="tx1">
                    <a:alpha val="37000"/>
                  </a:schemeClr>
                </a:solidFill>
              </a:rPr>
              <a:t>Strategic Enrollment Planning</a:t>
            </a:r>
            <a:r>
              <a:rPr lang="en-US" dirty="0">
                <a:solidFill>
                  <a:schemeClr val="tx1"/>
                </a:solidFill>
              </a:rPr>
              <a:t>              </a:t>
            </a:r>
            <a:r>
              <a:rPr lang="en-US" sz="2000" b="1" dirty="0">
                <a:solidFill>
                  <a:schemeClr val="tx1"/>
                </a:solidFill>
              </a:rPr>
              <a:t>Strategic Enrollment Management Plan: 2020-23</a:t>
            </a:r>
          </a:p>
          <a:p>
            <a:pPr algn="ctr"/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85BB82FB-A48F-154D-A261-04D3667883C5}"/>
              </a:ext>
            </a:extLst>
          </p:cNvPr>
          <p:cNvCxnSpPr/>
          <p:nvPr/>
        </p:nvCxnSpPr>
        <p:spPr>
          <a:xfrm>
            <a:off x="1994342" y="973853"/>
            <a:ext cx="2626" cy="620110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>
            <a:extLst>
              <a:ext uri="{FF2B5EF4-FFF2-40B4-BE49-F238E27FC236}">
                <a16:creationId xmlns:a16="http://schemas.microsoft.com/office/drawing/2014/main" id="{5E76B050-3785-7549-9D7A-3F75417B61AA}"/>
              </a:ext>
            </a:extLst>
          </p:cNvPr>
          <p:cNvSpPr txBox="1"/>
          <p:nvPr/>
        </p:nvSpPr>
        <p:spPr>
          <a:xfrm>
            <a:off x="2447648" y="932859"/>
            <a:ext cx="9573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Year 1</a:t>
            </a:r>
          </a:p>
          <a:p>
            <a:pPr algn="ctr"/>
            <a:r>
              <a:rPr lang="en-US" i="1" dirty="0"/>
              <a:t>2017-18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D65581B-91ED-F942-AA29-BD847B521F2D}"/>
              </a:ext>
            </a:extLst>
          </p:cNvPr>
          <p:cNvSpPr txBox="1"/>
          <p:nvPr/>
        </p:nvSpPr>
        <p:spPr>
          <a:xfrm>
            <a:off x="9993076" y="2338343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7FFEE49-6B62-9B4C-A757-66D2A2BFDA6C}"/>
              </a:ext>
            </a:extLst>
          </p:cNvPr>
          <p:cNvSpPr txBox="1"/>
          <p:nvPr/>
        </p:nvSpPr>
        <p:spPr>
          <a:xfrm>
            <a:off x="10300315" y="164014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 </a:t>
            </a:r>
          </a:p>
        </p:txBody>
      </p: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DD8178F-B9F7-6046-AFB1-E950F9A57B99}"/>
              </a:ext>
            </a:extLst>
          </p:cNvPr>
          <p:cNvCxnSpPr/>
          <p:nvPr/>
        </p:nvCxnSpPr>
        <p:spPr>
          <a:xfrm>
            <a:off x="11355814" y="2160272"/>
            <a:ext cx="0" cy="698883"/>
          </a:xfrm>
          <a:prstGeom prst="line">
            <a:avLst/>
          </a:prstGeom>
          <a:ln w="158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42907" y="5740574"/>
            <a:ext cx="1530070" cy="861774"/>
          </a:xfrm>
          <a:prstGeom prst="rect">
            <a:avLst/>
          </a:prstGeom>
          <a:solidFill>
            <a:schemeClr val="bg2">
              <a:lumMod val="75000"/>
              <a:alpha val="54902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2020-21 </a:t>
            </a:r>
          </a:p>
          <a:p>
            <a:pPr algn="ctr"/>
            <a:r>
              <a:rPr lang="en-US" sz="1600" dirty="0" smtClean="0"/>
              <a:t>Strategic Plan</a:t>
            </a:r>
          </a:p>
          <a:p>
            <a:pPr algn="ctr"/>
            <a:r>
              <a:rPr lang="en-US" sz="1600" dirty="0" smtClean="0"/>
              <a:t>(operational)</a:t>
            </a:r>
            <a:endParaRPr lang="en-US" sz="1600" dirty="0"/>
          </a:p>
        </p:txBody>
      </p:sp>
      <p:sp>
        <p:nvSpPr>
          <p:cNvPr id="48" name="TextBox 47"/>
          <p:cNvSpPr txBox="1"/>
          <p:nvPr/>
        </p:nvSpPr>
        <p:spPr>
          <a:xfrm>
            <a:off x="8290024" y="5740574"/>
            <a:ext cx="1535720" cy="861774"/>
          </a:xfrm>
          <a:prstGeom prst="rect">
            <a:avLst/>
          </a:prstGeom>
          <a:solidFill>
            <a:schemeClr val="bg2">
              <a:lumMod val="75000"/>
              <a:alpha val="54902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2021-22 </a:t>
            </a:r>
          </a:p>
          <a:p>
            <a:pPr algn="ctr"/>
            <a:r>
              <a:rPr lang="en-US" sz="1600" dirty="0" smtClean="0"/>
              <a:t>Strategic Plan</a:t>
            </a:r>
          </a:p>
          <a:p>
            <a:pPr algn="ctr"/>
            <a:r>
              <a:rPr lang="en-US" sz="1600" dirty="0" smtClean="0"/>
              <a:t>(operational)</a:t>
            </a:r>
            <a:endParaRPr lang="en-US" sz="1600" dirty="0"/>
          </a:p>
        </p:txBody>
      </p:sp>
      <p:sp>
        <p:nvSpPr>
          <p:cNvPr id="49" name="TextBox 48"/>
          <p:cNvSpPr txBox="1"/>
          <p:nvPr/>
        </p:nvSpPr>
        <p:spPr>
          <a:xfrm>
            <a:off x="9825744" y="5740574"/>
            <a:ext cx="1530070" cy="861774"/>
          </a:xfrm>
          <a:prstGeom prst="rect">
            <a:avLst/>
          </a:prstGeom>
          <a:solidFill>
            <a:schemeClr val="bg2">
              <a:lumMod val="75000"/>
              <a:alpha val="54902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2022-23</a:t>
            </a:r>
          </a:p>
          <a:p>
            <a:pPr algn="ctr"/>
            <a:r>
              <a:rPr lang="en-US" sz="1600" dirty="0" smtClean="0"/>
              <a:t>Strategic Plan</a:t>
            </a:r>
          </a:p>
          <a:p>
            <a:pPr algn="ctr"/>
            <a:r>
              <a:rPr lang="en-US" sz="1600" dirty="0" smtClean="0"/>
              <a:t>(operational)</a:t>
            </a:r>
            <a:endParaRPr lang="en-US" sz="16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8272977" y="5740574"/>
            <a:ext cx="17047" cy="8617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841631" y="5740574"/>
            <a:ext cx="17047" cy="86177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93019" y="225558"/>
            <a:ext cx="10662795" cy="6376790"/>
          </a:xfrm>
          <a:prstGeom prst="rect">
            <a:avLst/>
          </a:prstGeom>
          <a:noFill/>
          <a:ln>
            <a:solidFill>
              <a:srgbClr val="0063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39546" y="4163071"/>
            <a:ext cx="346441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rgbClr val="006342"/>
                </a:solidFill>
                <a:latin typeface="Garamond" panose="02020404030301010803" pitchFamily="18" charset="0"/>
              </a:rPr>
              <a:t>Strategic Planning Calendar</a:t>
            </a:r>
          </a:p>
          <a:p>
            <a:pPr algn="ctr"/>
            <a:r>
              <a:rPr lang="en-US" sz="2400" dirty="0" smtClean="0">
                <a:solidFill>
                  <a:srgbClr val="006342"/>
                </a:solidFill>
                <a:latin typeface="Garamond" panose="02020404030301010803" pitchFamily="18" charset="0"/>
              </a:rPr>
              <a:t>2017-22</a:t>
            </a:r>
            <a:endParaRPr lang="en-US" sz="2400" dirty="0">
              <a:solidFill>
                <a:srgbClr val="006342"/>
              </a:solidFill>
              <a:latin typeface="Garamond" panose="02020404030301010803" pitchFamily="18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4749" y="3046757"/>
            <a:ext cx="2154004" cy="967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0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2792860"/>
              </p:ext>
            </p:extLst>
          </p:nvPr>
        </p:nvGraphicFramePr>
        <p:xfrm>
          <a:off x="244365" y="102483"/>
          <a:ext cx="11524594" cy="6464857"/>
        </p:xfrm>
        <a:graphic>
          <a:graphicData uri="http://schemas.openxmlformats.org/drawingml/2006/table">
            <a:tbl>
              <a:tblPr/>
              <a:tblGrid>
                <a:gridCol w="2940269">
                  <a:extLst>
                    <a:ext uri="{9D8B030D-6E8A-4147-A177-3AD203B41FA5}">
                      <a16:colId xmlns:a16="http://schemas.microsoft.com/office/drawing/2014/main" val="3524529272"/>
                    </a:ext>
                  </a:extLst>
                </a:gridCol>
                <a:gridCol w="4066608">
                  <a:extLst>
                    <a:ext uri="{9D8B030D-6E8A-4147-A177-3AD203B41FA5}">
                      <a16:colId xmlns:a16="http://schemas.microsoft.com/office/drawing/2014/main" val="2985101431"/>
                    </a:ext>
                  </a:extLst>
                </a:gridCol>
                <a:gridCol w="807636">
                  <a:extLst>
                    <a:ext uri="{9D8B030D-6E8A-4147-A177-3AD203B41FA5}">
                      <a16:colId xmlns:a16="http://schemas.microsoft.com/office/drawing/2014/main" val="2060383626"/>
                    </a:ext>
                  </a:extLst>
                </a:gridCol>
                <a:gridCol w="1388125">
                  <a:extLst>
                    <a:ext uri="{9D8B030D-6E8A-4147-A177-3AD203B41FA5}">
                      <a16:colId xmlns:a16="http://schemas.microsoft.com/office/drawing/2014/main" val="685476288"/>
                    </a:ext>
                  </a:extLst>
                </a:gridCol>
                <a:gridCol w="1097881">
                  <a:extLst>
                    <a:ext uri="{9D8B030D-6E8A-4147-A177-3AD203B41FA5}">
                      <a16:colId xmlns:a16="http://schemas.microsoft.com/office/drawing/2014/main" val="4204507028"/>
                    </a:ext>
                  </a:extLst>
                </a:gridCol>
                <a:gridCol w="1224075">
                  <a:extLst>
                    <a:ext uri="{9D8B030D-6E8A-4147-A177-3AD203B41FA5}">
                      <a16:colId xmlns:a16="http://schemas.microsoft.com/office/drawing/2014/main" val="4110106818"/>
                    </a:ext>
                  </a:extLst>
                </a:gridCol>
              </a:tblGrid>
              <a:tr h="94468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Committee/Council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Plan(s) Responsible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Cycle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Current Plan Years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Next Plan Update Year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Updated 3-year Plan Years</a:t>
                      </a:r>
                    </a:p>
                  </a:txBody>
                  <a:tcPr marL="8638" marR="8638" marT="86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013770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Academic Committee for Equity &amp; Success (ACES)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Equity:  Student Equity and Achievement Plan (SEAP)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2022-2025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642647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 Sustainability Committee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Environmentally Sustainability Plan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2018-2023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2023-2028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1581696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Distance Education Advisory Committee (DEAC)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Online Education Plan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2021-2024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2024-2027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5534899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Development Planning Committee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Professional Development Plan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2018-2020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TBD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667237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Committee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Technology Plan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2021-2024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2024-2027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775493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Committee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Safety Plan?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2084867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 Transfer Program Committee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Honors Transfer Program Plan specified by UC TAG requirements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426073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1920564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1413541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Planning &amp;  Budgeting Council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Educational Master Plan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2022-2027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743609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College Annual (operational) Plan of the EMP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year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every year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997883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ACCJC Institutional Self Evaluation Report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2019-2026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2026-2033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954610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ACCJC Midterm Report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397169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ACCJC Annual Report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year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every year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683708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588678"/>
                  </a:ext>
                </a:extLst>
              </a:tr>
              <a:tr h="314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38" marR="8638" marT="86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District Facilities Master Plan (led by the District Office)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years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2011-2021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2022-2032</a:t>
                      </a:r>
                    </a:p>
                  </a:txBody>
                  <a:tcPr marL="8638" marR="8638" marT="86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8169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685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Plans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65487"/>
              </p:ext>
            </p:extLst>
          </p:nvPr>
        </p:nvGraphicFramePr>
        <p:xfrm>
          <a:off x="838200" y="1861782"/>
          <a:ext cx="6570060" cy="2790825"/>
        </p:xfrm>
        <a:graphic>
          <a:graphicData uri="http://schemas.openxmlformats.org/drawingml/2006/table">
            <a:tbl>
              <a:tblPr/>
              <a:tblGrid>
                <a:gridCol w="6570060">
                  <a:extLst>
                    <a:ext uri="{9D8B030D-6E8A-4147-A177-3AD203B41FA5}">
                      <a16:colId xmlns:a16="http://schemas.microsoft.com/office/drawing/2014/main" val="185116216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fr-FR" sz="2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2"/>
                        </a:rPr>
                        <a:t>Dual Enrollment Implementation Plan 2021-2024</a:t>
                      </a:r>
                      <a:endParaRPr lang="fr-FR" sz="2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4208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3"/>
                        </a:rPr>
                        <a:t>Transfer Services Improvement Plan 2021-2024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6742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OER/ZTC Implementation Plan 2022-2027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2623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sng" strike="noStrike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hlinkClick r:id="rId5"/>
                        </a:rPr>
                        <a:t>Strategic Enrollment Management Plan 2021-2023</a:t>
                      </a:r>
                      <a:endParaRPr lang="en-US" sz="2400" b="0" i="0" u="sng" strike="noStrike">
                        <a:solidFill>
                          <a:srgbClr val="0563C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968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285750" indent="-285750" algn="l" fontAlgn="b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KAD Growth Plan - under development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2795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4452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PBC Oversight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286001"/>
            <a:ext cx="96484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As of October 2020, request all college-wide committees to adopt new </a:t>
            </a:r>
            <a:r>
              <a:rPr lang="en-US" sz="2400" dirty="0" smtClean="0">
                <a:hlinkClick r:id="rId2"/>
              </a:rPr>
              <a:t>bylaws</a:t>
            </a:r>
            <a:r>
              <a:rPr lang="en-US" sz="2400" dirty="0" smtClean="0"/>
              <a:t> and </a:t>
            </a:r>
            <a:r>
              <a:rPr lang="en-US" sz="2400" dirty="0" smtClean="0">
                <a:hlinkClick r:id="rId3"/>
              </a:rPr>
              <a:t>plan</a:t>
            </a:r>
            <a:r>
              <a:rPr lang="en-US" sz="2400" dirty="0" smtClean="0"/>
              <a:t> templates.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Since 2015, the following expectation for plan vetting and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1479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7588926"/>
              </p:ext>
            </p:extLst>
          </p:nvPr>
        </p:nvGraphicFramePr>
        <p:xfrm>
          <a:off x="838200" y="4540908"/>
          <a:ext cx="10515600" cy="1648206"/>
        </p:xfrm>
        <a:graphic>
          <a:graphicData uri="http://schemas.openxmlformats.org/drawingml/2006/table">
            <a:tbl>
              <a:tblPr firstRow="1" firstCol="1" bandRow="1"/>
              <a:tblGrid>
                <a:gridCol w="1104138">
                  <a:extLst>
                    <a:ext uri="{9D8B030D-6E8A-4147-A177-3AD203B41FA5}">
                      <a16:colId xmlns:a16="http://schemas.microsoft.com/office/drawing/2014/main" val="46103910"/>
                    </a:ext>
                  </a:extLst>
                </a:gridCol>
                <a:gridCol w="9411462">
                  <a:extLst>
                    <a:ext uri="{9D8B030D-6E8A-4147-A177-3AD203B41FA5}">
                      <a16:colId xmlns:a16="http://schemas.microsoft.com/office/drawing/2014/main" val="21557472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Notify and submit draft plan to PBC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069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PBC members engage constituents to review and provide feedback on the draft plan to the authors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78233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day (minimum) review and public comment period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859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Draft plan is revised taking into account, whenever appropriate, public comments and feedback from stakeholder groups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53494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plan, along with public comments and stakeholder feedback, are submitted to PBC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1483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Step 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PBC takes action to recommend plan to the President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14962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349169"/>
              </p:ext>
            </p:extLst>
          </p:nvPr>
        </p:nvGraphicFramePr>
        <p:xfrm>
          <a:off x="838200" y="1443393"/>
          <a:ext cx="10515600" cy="2269109"/>
        </p:xfrm>
        <a:graphic>
          <a:graphicData uri="http://schemas.openxmlformats.org/drawingml/2006/table">
            <a:tbl>
              <a:tblPr firstRow="1" firstCol="1" bandRow="1"/>
              <a:tblGrid>
                <a:gridCol w="1320759">
                  <a:extLst>
                    <a:ext uri="{9D8B030D-6E8A-4147-A177-3AD203B41FA5}">
                      <a16:colId xmlns:a16="http://schemas.microsoft.com/office/drawing/2014/main" val="2903601818"/>
                    </a:ext>
                  </a:extLst>
                </a:gridCol>
                <a:gridCol w="9194841">
                  <a:extLst>
                    <a:ext uri="{9D8B030D-6E8A-4147-A177-3AD203B41FA5}">
                      <a16:colId xmlns:a16="http://schemas.microsoft.com/office/drawing/2014/main" val="224808676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April-August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Responsible parties compile and submit results on planning objectives and action plans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7620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Notify and submit progress report to PBC co-chairs; PBC co-chairs identify and charge stakeholder groups that must review and provide feedback on the progress 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770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September-October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75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day (minimum) review period; stakeholder groups answer the following questions: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7620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is your assessment of the progress that is reported to date?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7620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objectives that, from your perspective, are no longer necessary?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7620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objectives that, from your perspective, require more urgent attention and/or need additional resources (to be allocated by PBC) in order to accomplish the work?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7620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457200" algn="l"/>
                        </a:tabLs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Are there new action plans that should be added in order to accomplish the objectives?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65249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October-November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Draft progress report is revised taking into account, whenever appropriate, feedback from stakeholder groups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215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76200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750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Final progress report, along with stakeholder feedback, are submitted to PBC; PBC takes action on plan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BBBBB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482427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38200" y="412342"/>
            <a:ext cx="6269665" cy="103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ñ</a:t>
            </a: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 College Plan Development and Evaluation Process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0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PBC Approved 12/16/15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3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Vetting of New Plans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4087789"/>
            <a:ext cx="2783134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en-US" altLang="en-US" sz="1300" dirty="0">
                <a:solidFill>
                  <a:srgbClr val="333333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 Evaluation of Current Plans</a:t>
            </a:r>
            <a:endParaRPr lang="en-US" altLang="en-US" sz="13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600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36C194-3FB7-40EC-B219-A42E03DB16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004859-50D0-4D21-A44E-11F60F3D6A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F5BE1A-7D76-4401-ADB0-2DA34DD82906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  <ds:schemaRef ds:uri="bb5bbb0b-6c89-44d7-be61-0adfe653f983"/>
    <ds:schemaRef ds:uri="http://schemas.openxmlformats.org/package/2006/metadata/core-properties"/>
    <ds:schemaRef ds:uri="2bc55ecc-363e-43e9-bfac-4ba2e86f45e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744</Words>
  <Application>Microsoft Office PowerPoint</Application>
  <PresentationFormat>Widescreen</PresentationFormat>
  <Paragraphs>226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Garamond</vt:lpstr>
      <vt:lpstr>Helvetica</vt:lpstr>
      <vt:lpstr>Times New Roman</vt:lpstr>
      <vt:lpstr>Verdana</vt:lpstr>
      <vt:lpstr>Office Theme</vt:lpstr>
      <vt:lpstr>College Planning Update</vt:lpstr>
      <vt:lpstr>PowerPoint Presentation</vt:lpstr>
      <vt:lpstr>PowerPoint Presentation</vt:lpstr>
      <vt:lpstr>PowerPoint Presentation</vt:lpstr>
      <vt:lpstr>Implementation Plans</vt:lpstr>
      <vt:lpstr>PBC Oversight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5</cp:revision>
  <dcterms:created xsi:type="dcterms:W3CDTF">2020-08-07T21:05:18Z</dcterms:created>
  <dcterms:modified xsi:type="dcterms:W3CDTF">2022-03-16T21:48:16Z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